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18.xml" ContentType="application/vnd.openxmlformats-officedocument.presentationml.tags+xml"/>
  <Override PartName="/ppt/tags/tag9.xml" ContentType="application/vnd.openxmlformats-officedocument.presentationml.tags+xml"/>
  <Override PartName="/ppt/tags/tag1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5.xml" ContentType="application/vnd.openxmlformats-officedocument.presentationml.tags+xml"/>
  <Override PartName="/ppt/tags/tag1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13.xml" ContentType="application/vnd.openxmlformats-officedocument.presentationml.tags+xml"/>
  <Override PartName="/ppt/tags/tag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7.xml" ContentType="application/vnd.openxmlformats-officedocument.presentationml.tags+xml"/>
  <Override PartName="/docProps/app.xml" ContentType="application/vnd.openxmlformats-officedocument.extended-properties+xml"/>
  <Override PartName="/ppt/tags/tag8.xml" ContentType="application/vnd.openxmlformats-officedocument.presentationml.tags+xml"/>
  <Override PartName="/docProps/custom.xml" ContentType="application/vnd.openxmlformats-officedocument.custom-properties+xml"/>
  <Override PartName="/ppt/tags/tag17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Bold" panose="020B0806030504020204" pitchFamily="34" charset="0"/>
      <p:regular r:id="rId40"/>
      <p:bold r:id="rId41"/>
    </p:embeddedFont>
  </p:embeddedFontLst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77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gs" Target="tags/tag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8489" y="1749202"/>
            <a:ext cx="10896600" cy="8164698"/>
            <a:chOff x="0" y="0"/>
            <a:chExt cx="14528800" cy="108862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332" r="5332"/>
            <a:stretch>
              <a:fillRect/>
            </a:stretch>
          </p:blipFill>
          <p:spPr>
            <a:xfrm>
              <a:off x="0" y="0"/>
              <a:ext cx="14528800" cy="10886265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901238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4500000">
            <a:off x="3743288" y="5816032"/>
            <a:ext cx="8442469" cy="0"/>
          </a:xfrm>
          <a:prstGeom prst="line">
            <a:avLst/>
          </a:prstGeom>
          <a:ln w="28575" cap="rnd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3944581" cy="17492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21323" y="572796"/>
            <a:ext cx="8163766" cy="4841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9752" y="3212176"/>
            <a:ext cx="7199107" cy="395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99"/>
              </a:lnSpc>
            </a:pPr>
            <a:r>
              <a:rPr lang="en-US" sz="7500" dirty="0">
                <a:solidFill>
                  <a:srgbClr val="FFFFFE"/>
                </a:solidFill>
                <a:latin typeface="Open Sans Extra Bold Bold"/>
              </a:rPr>
              <a:t>Mongo Indexing &amp; Aggregations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11750" y="0"/>
            <a:ext cx="10276250" cy="10287000"/>
          </a:xfrm>
          <a:prstGeom prst="rect">
            <a:avLst/>
          </a:prstGeom>
          <a:solidFill>
            <a:srgbClr val="46B3E3"/>
          </a:solidFill>
        </p:spPr>
      </p:sp>
      <p:grpSp>
        <p:nvGrpSpPr>
          <p:cNvPr id="3" name="Group 3"/>
          <p:cNvGrpSpPr/>
          <p:nvPr/>
        </p:nvGrpSpPr>
        <p:grpSpPr>
          <a:xfrm>
            <a:off x="6620779" y="1028700"/>
            <a:ext cx="10638521" cy="2351341"/>
            <a:chOff x="0" y="0"/>
            <a:chExt cx="3598710" cy="795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98710" cy="795392"/>
            </a:xfrm>
            <a:custGeom>
              <a:avLst/>
              <a:gdLst/>
              <a:ahLst/>
              <a:cxnLst/>
              <a:rect l="l" t="t" r="r" b="b"/>
              <a:pathLst>
                <a:path w="3598710" h="795392">
                  <a:moveTo>
                    <a:pt x="3474250" y="795392"/>
                  </a:moveTo>
                  <a:lnTo>
                    <a:pt x="124460" y="795392"/>
                  </a:lnTo>
                  <a:cubicBezTo>
                    <a:pt x="55880" y="795392"/>
                    <a:pt x="0" y="739512"/>
                    <a:pt x="0" y="6709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4250" y="0"/>
                  </a:lnTo>
                  <a:cubicBezTo>
                    <a:pt x="3542829" y="0"/>
                    <a:pt x="3598710" y="55880"/>
                    <a:pt x="3598710" y="124460"/>
                  </a:cubicBezTo>
                  <a:lnTo>
                    <a:pt x="3598710" y="670932"/>
                  </a:lnTo>
                  <a:cubicBezTo>
                    <a:pt x="3598710" y="739512"/>
                    <a:pt x="3542829" y="795392"/>
                    <a:pt x="3474250" y="7953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620779" y="3967829"/>
            <a:ext cx="10638521" cy="2351341"/>
            <a:chOff x="0" y="0"/>
            <a:chExt cx="3598710" cy="7953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98710" cy="795392"/>
            </a:xfrm>
            <a:custGeom>
              <a:avLst/>
              <a:gdLst/>
              <a:ahLst/>
              <a:cxnLst/>
              <a:rect l="l" t="t" r="r" b="b"/>
              <a:pathLst>
                <a:path w="3598710" h="795392">
                  <a:moveTo>
                    <a:pt x="3474250" y="795392"/>
                  </a:moveTo>
                  <a:lnTo>
                    <a:pt x="124460" y="795392"/>
                  </a:lnTo>
                  <a:cubicBezTo>
                    <a:pt x="55880" y="795392"/>
                    <a:pt x="0" y="739512"/>
                    <a:pt x="0" y="6709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4250" y="0"/>
                  </a:lnTo>
                  <a:cubicBezTo>
                    <a:pt x="3542829" y="0"/>
                    <a:pt x="3598710" y="55880"/>
                    <a:pt x="3598710" y="124460"/>
                  </a:cubicBezTo>
                  <a:lnTo>
                    <a:pt x="3598710" y="670932"/>
                  </a:lnTo>
                  <a:cubicBezTo>
                    <a:pt x="3598710" y="739512"/>
                    <a:pt x="3542829" y="795392"/>
                    <a:pt x="3474250" y="7953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620779" y="6906959"/>
            <a:ext cx="10638521" cy="2351341"/>
            <a:chOff x="0" y="0"/>
            <a:chExt cx="3598710" cy="7953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98710" cy="795392"/>
            </a:xfrm>
            <a:custGeom>
              <a:avLst/>
              <a:gdLst/>
              <a:ahLst/>
              <a:cxnLst/>
              <a:rect l="l" t="t" r="r" b="b"/>
              <a:pathLst>
                <a:path w="3598710" h="795392">
                  <a:moveTo>
                    <a:pt x="3474250" y="795392"/>
                  </a:moveTo>
                  <a:lnTo>
                    <a:pt x="124460" y="795392"/>
                  </a:lnTo>
                  <a:cubicBezTo>
                    <a:pt x="55880" y="795392"/>
                    <a:pt x="0" y="739512"/>
                    <a:pt x="0" y="6709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74250" y="0"/>
                  </a:lnTo>
                  <a:cubicBezTo>
                    <a:pt x="3542829" y="0"/>
                    <a:pt x="3598710" y="55880"/>
                    <a:pt x="3598710" y="124460"/>
                  </a:cubicBezTo>
                  <a:lnTo>
                    <a:pt x="3598710" y="670932"/>
                  </a:lnTo>
                  <a:cubicBezTo>
                    <a:pt x="3598710" y="739512"/>
                    <a:pt x="3542829" y="795392"/>
                    <a:pt x="3474250" y="7953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80051" y="950880"/>
            <a:ext cx="5185432" cy="153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10"/>
              </a:lnSpc>
              <a:spcBef>
                <a:spcPct val="0"/>
              </a:spcBef>
            </a:pPr>
            <a:r>
              <a:rPr lang="en-US" sz="4700" spc="-47" dirty="0">
                <a:solidFill>
                  <a:srgbClr val="001B71"/>
                </a:solidFill>
                <a:latin typeface="Open Sans Bold"/>
              </a:rPr>
              <a:t>Index Building 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7229" y="1720818"/>
            <a:ext cx="931963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600" u="none" spc="-56">
                <a:solidFill>
                  <a:srgbClr val="14110F">
                    <a:alpha val="29804"/>
                  </a:srgbClr>
                </a:solidFill>
                <a:latin typeface="Open San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77229" y="4659948"/>
            <a:ext cx="931963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600" u="none" spc="-56">
                <a:solidFill>
                  <a:srgbClr val="14110F">
                    <a:alpha val="29804"/>
                  </a:srgbClr>
                </a:solidFill>
                <a:latin typeface="Open Sans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77229" y="7599077"/>
            <a:ext cx="931963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600" u="none" spc="-56">
                <a:solidFill>
                  <a:srgbClr val="14110F">
                    <a:alpha val="29804"/>
                  </a:srgbClr>
                </a:solidFill>
                <a:latin typeface="Open Sans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91125" y="1514761"/>
            <a:ext cx="8049322" cy="1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spc="53">
                <a:solidFill>
                  <a:srgbClr val="14110F"/>
                </a:solidFill>
                <a:latin typeface="Open Sans"/>
              </a:rPr>
              <a:t>Uses an incremental approach and is slower than the normal “foreground” process.</a:t>
            </a:r>
          </a:p>
          <a:p>
            <a:pPr marL="0" lvl="0" indent="0" algn="l">
              <a:lnSpc>
                <a:spcPts val="3509"/>
              </a:lnSpc>
            </a:pPr>
            <a:endParaRPr lang="en-US" sz="2699" spc="53">
              <a:solidFill>
                <a:srgbClr val="14110F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91125" y="4453890"/>
            <a:ext cx="8049322" cy="1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spc="53">
                <a:solidFill>
                  <a:srgbClr val="14110F"/>
                </a:solidFill>
                <a:latin typeface="Open Sans"/>
              </a:rPr>
              <a:t>Depends on the size of the </a:t>
            </a:r>
          </a:p>
          <a:p>
            <a:pPr>
              <a:lnSpc>
                <a:spcPts val="3509"/>
              </a:lnSpc>
            </a:pPr>
            <a:r>
              <a:rPr lang="en-US" sz="2699" spc="53">
                <a:solidFill>
                  <a:srgbClr val="14110F"/>
                </a:solidFill>
                <a:latin typeface="Open Sans"/>
              </a:rPr>
              <a:t>index for its speed.</a:t>
            </a:r>
          </a:p>
          <a:p>
            <a:pPr marL="0" lvl="0" indent="0" algn="l">
              <a:lnSpc>
                <a:spcPts val="3509"/>
              </a:lnSpc>
            </a:pPr>
            <a:endParaRPr lang="en-US" sz="2699" spc="53">
              <a:solidFill>
                <a:srgbClr val="14110F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91125" y="7393019"/>
            <a:ext cx="8049322" cy="1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spc="53">
                <a:solidFill>
                  <a:srgbClr val="14110F"/>
                </a:solidFill>
                <a:latin typeface="Open Sans"/>
              </a:rPr>
              <a:t>Impacts database</a:t>
            </a:r>
          </a:p>
          <a:p>
            <a:pPr>
              <a:lnSpc>
                <a:spcPts val="3509"/>
              </a:lnSpc>
            </a:pPr>
            <a:r>
              <a:rPr lang="en-US" sz="2699" spc="53">
                <a:solidFill>
                  <a:srgbClr val="14110F"/>
                </a:solidFill>
                <a:latin typeface="Open Sans"/>
              </a:rPr>
              <a:t>performance.</a:t>
            </a:r>
          </a:p>
          <a:p>
            <a:pPr marL="0" lvl="0" indent="0" algn="l">
              <a:lnSpc>
                <a:spcPts val="3509"/>
              </a:lnSpc>
            </a:pPr>
            <a:endParaRPr lang="en-US" sz="2699" spc="53">
              <a:solidFill>
                <a:srgbClr val="14110F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7200" y="2957989"/>
            <a:ext cx="6163579" cy="386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spc="53" dirty="0">
                <a:solidFill>
                  <a:srgbClr val="14110F"/>
                </a:solidFill>
                <a:latin typeface="Open Sans"/>
              </a:rPr>
              <a:t>If you perform any administrative operations when MongoDB is creating indexes in the background for a collection, you will receive an error. The index building process at the background: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699" spc="53" dirty="0">
              <a:solidFill>
                <a:srgbClr val="14110F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10800000">
            <a:off x="12310476" y="0"/>
            <a:ext cx="5965492" cy="5372100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86956" y="839500"/>
            <a:ext cx="8557044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 dirty="0">
                <a:solidFill>
                  <a:srgbClr val="001B71"/>
                </a:solidFill>
                <a:latin typeface="Open Sans Bold"/>
              </a:rPr>
              <a:t>AVOIDING PERFORMANCE ISSUES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F92627-5BAE-454C-B91F-937A3A9A5623}"/>
              </a:ext>
            </a:extLst>
          </p:cNvPr>
          <p:cNvGrpSpPr/>
          <p:nvPr/>
        </p:nvGrpSpPr>
        <p:grpSpPr>
          <a:xfrm>
            <a:off x="1295400" y="2790851"/>
            <a:ext cx="13335000" cy="5818147"/>
            <a:chOff x="788154" y="1646232"/>
            <a:chExt cx="10577838" cy="5711011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770B983-7421-491C-B63E-974C0BAC3BB4}"/>
                </a:ext>
              </a:extLst>
            </p:cNvPr>
            <p:cNvSpPr txBox="1"/>
            <p:nvPr/>
          </p:nvSpPr>
          <p:spPr>
            <a:xfrm>
              <a:off x="7959242" y="4257249"/>
              <a:ext cx="3406750" cy="306199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5080" algn="ctr">
                <a:lnSpc>
                  <a:spcPct val="150000"/>
                </a:lnSpc>
                <a:spcBef>
                  <a:spcPts val="95"/>
                </a:spcBef>
              </a:pP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getIndexes() to ensure that your  application checks for the indexes at  the start up</a:t>
              </a:r>
              <a:r>
                <a:rPr lang="en-US"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sz="2700" spc="-15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A04DC-E1D2-4A74-BB79-7A43F68DB7F5}"/>
                </a:ext>
              </a:extLst>
            </p:cNvPr>
            <p:cNvSpPr txBox="1"/>
            <p:nvPr/>
          </p:nvSpPr>
          <p:spPr>
            <a:xfrm>
              <a:off x="3870838" y="1646232"/>
              <a:ext cx="4126259" cy="2472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Equivalent method </a:t>
              </a:r>
              <a:r>
                <a:rPr lang="en-IN" sz="2700"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 </a:t>
              </a:r>
              <a:r>
                <a:rPr lang="en-IN"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driver and  </a:t>
              </a:r>
              <a:r>
                <a:rPr lang="en-IN" sz="2700"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ensure </a:t>
              </a:r>
              <a:r>
                <a:rPr lang="en-IN"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</a:t>
              </a:r>
              <a:r>
                <a:rPr lang="en-IN"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terminates an operation if </a:t>
              </a:r>
              <a:r>
                <a:rPr lang="en-IN"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 proper </a:t>
              </a:r>
              <a:r>
                <a:rPr lang="en-IN" sz="2700" spc="-3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indexes </a:t>
              </a:r>
              <a:r>
                <a:rPr lang="en-IN" sz="2700"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 </a:t>
              </a:r>
              <a:r>
                <a:rPr lang="en-IN"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not</a:t>
              </a:r>
              <a:r>
                <a:rPr lang="en-IN" sz="2700" spc="1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2700"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exist.</a:t>
              </a:r>
              <a:endParaRPr lang="en-IN"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E9B539-E7E5-4B00-8888-FA460D8D0ED1}"/>
                </a:ext>
              </a:extLst>
            </p:cNvPr>
            <p:cNvSpPr/>
            <p:nvPr/>
          </p:nvSpPr>
          <p:spPr>
            <a:xfrm>
              <a:off x="788154" y="4215101"/>
              <a:ext cx="3245668" cy="3142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 indent="351790" algn="ctr">
                <a:lnSpc>
                  <a:spcPct val="150000"/>
                </a:lnSpc>
                <a:spcBef>
                  <a:spcPts val="95"/>
                </a:spcBef>
              </a:pPr>
              <a:r>
                <a:rPr lang="en-IN"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Separate application </a:t>
              </a:r>
              <a:r>
                <a:rPr lang="en-IN"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codes </a:t>
              </a:r>
              <a:r>
                <a:rPr lang="en-IN"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 </a:t>
              </a:r>
              <a:r>
                <a:rPr lang="en-IN" sz="2700" spc="-3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designated </a:t>
              </a:r>
              <a:r>
                <a:rPr lang="en-IN"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maintenance</a:t>
              </a:r>
              <a:r>
                <a:rPr lang="en-IN" sz="2700" spc="1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2700"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windows</a:t>
              </a:r>
              <a:endParaRPr lang="en-IN"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3" name="Picture 12" descr="Sunburst chart&#10;&#10;Description automatically generated">
            <a:extLst>
              <a:ext uri="{FF2B5EF4-FFF2-40B4-BE49-F238E27FC236}">
                <a16:creationId xmlns:a16="http://schemas.microsoft.com/office/drawing/2014/main" id="{CF8F12CB-08F8-486F-A6DD-0E9A38F9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13" y="5407911"/>
            <a:ext cx="3879046" cy="33233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3994" y="2708910"/>
            <a:ext cx="16230600" cy="48691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3994" y="264795"/>
            <a:ext cx="14982410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Index Creation On Replica Set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1963108"/>
            <a:ext cx="9466400" cy="56192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2414176"/>
            <a:ext cx="13173964" cy="98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4049"/>
              </a:lnSpc>
              <a:buFont typeface="Arial"/>
              <a:buChar char="•"/>
            </a:pPr>
            <a:r>
              <a:rPr lang="en-US" sz="2699" spc="26" dirty="0" err="1">
                <a:solidFill>
                  <a:srgbClr val="000000"/>
                </a:solidFill>
                <a:latin typeface="Open Sans"/>
              </a:rPr>
              <a:t>db.collection.reIndex</a:t>
            </a:r>
            <a:r>
              <a:rPr lang="en-US" sz="2699" spc="26" dirty="0">
                <a:solidFill>
                  <a:srgbClr val="000000"/>
                </a:solidFill>
                <a:latin typeface="Open Sans"/>
              </a:rPr>
              <a:t> method can be used to rebuild indexes. It drops all indexes including _id and  rebuilds all indexes in a single operation.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5515" y="8111066"/>
            <a:ext cx="11232083" cy="128821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216307"/>
            <a:ext cx="756794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REBUILDING INDEXES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FD44E6-3CA3-44CF-9976-F641E644C9CD}"/>
              </a:ext>
            </a:extLst>
          </p:cNvPr>
          <p:cNvGrpSpPr/>
          <p:nvPr/>
        </p:nvGrpSpPr>
        <p:grpSpPr>
          <a:xfrm>
            <a:off x="235457" y="4076700"/>
            <a:ext cx="13747243" cy="3273619"/>
            <a:chOff x="418277" y="2289921"/>
            <a:chExt cx="11386997" cy="25260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4245C4-0F1E-4421-9695-626246D541D9}"/>
                </a:ext>
              </a:extLst>
            </p:cNvPr>
            <p:cNvGrpSpPr/>
            <p:nvPr/>
          </p:nvGrpSpPr>
          <p:grpSpPr>
            <a:xfrm>
              <a:off x="629572" y="2289921"/>
              <a:ext cx="11175702" cy="2526025"/>
              <a:chOff x="629572" y="2289921"/>
              <a:chExt cx="11175702" cy="2526025"/>
            </a:xfrm>
          </p:grpSpPr>
          <p:grpSp>
            <p:nvGrpSpPr>
              <p:cNvPr id="13" name="object 3">
                <a:extLst>
                  <a:ext uri="{FF2B5EF4-FFF2-40B4-BE49-F238E27FC236}">
                    <a16:creationId xmlns:a16="http://schemas.microsoft.com/office/drawing/2014/main" id="{0AD6B169-4D86-4C7E-9C51-7A3A50E6F9FC}"/>
                  </a:ext>
                </a:extLst>
              </p:cNvPr>
              <p:cNvGrpSpPr/>
              <p:nvPr/>
            </p:nvGrpSpPr>
            <p:grpSpPr>
              <a:xfrm>
                <a:off x="4203444" y="2289921"/>
                <a:ext cx="3099622" cy="2526025"/>
                <a:chOff x="6001511" y="3509009"/>
                <a:chExt cx="3774949" cy="3017520"/>
              </a:xfrm>
            </p:grpSpPr>
            <p:sp>
              <p:nvSpPr>
                <p:cNvPr id="19" name="object 4">
                  <a:extLst>
                    <a:ext uri="{FF2B5EF4-FFF2-40B4-BE49-F238E27FC236}">
                      <a16:creationId xmlns:a16="http://schemas.microsoft.com/office/drawing/2014/main" id="{71A404BD-2F35-42CF-BF1A-F7A6DF7CB538}"/>
                    </a:ext>
                  </a:extLst>
                </p:cNvPr>
                <p:cNvSpPr/>
                <p:nvPr/>
              </p:nvSpPr>
              <p:spPr>
                <a:xfrm>
                  <a:off x="6381747" y="3509009"/>
                  <a:ext cx="3017519" cy="3017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520" h="3017520">
                      <a:moveTo>
                        <a:pt x="0" y="1508760"/>
                      </a:moveTo>
                      <a:lnTo>
                        <a:pt x="745" y="1460866"/>
                      </a:lnTo>
                      <a:lnTo>
                        <a:pt x="2968" y="1413345"/>
                      </a:lnTo>
                      <a:lnTo>
                        <a:pt x="6645" y="1366218"/>
                      </a:lnTo>
                      <a:lnTo>
                        <a:pt x="11755" y="1319507"/>
                      </a:lnTo>
                      <a:lnTo>
                        <a:pt x="18276" y="1273235"/>
                      </a:lnTo>
                      <a:lnTo>
                        <a:pt x="26185" y="1227423"/>
                      </a:lnTo>
                      <a:lnTo>
                        <a:pt x="35460" y="1182094"/>
                      </a:lnTo>
                      <a:lnTo>
                        <a:pt x="46080" y="1137269"/>
                      </a:lnTo>
                      <a:lnTo>
                        <a:pt x="58021" y="1092972"/>
                      </a:lnTo>
                      <a:lnTo>
                        <a:pt x="71263" y="1049223"/>
                      </a:lnTo>
                      <a:lnTo>
                        <a:pt x="85783" y="1006045"/>
                      </a:lnTo>
                      <a:lnTo>
                        <a:pt x="101558" y="963460"/>
                      </a:lnTo>
                      <a:lnTo>
                        <a:pt x="118568" y="921490"/>
                      </a:lnTo>
                      <a:lnTo>
                        <a:pt x="136789" y="880157"/>
                      </a:lnTo>
                      <a:lnTo>
                        <a:pt x="156200" y="839484"/>
                      </a:lnTo>
                      <a:lnTo>
                        <a:pt x="176778" y="799492"/>
                      </a:lnTo>
                      <a:lnTo>
                        <a:pt x="198502" y="760203"/>
                      </a:lnTo>
                      <a:lnTo>
                        <a:pt x="221349" y="721641"/>
                      </a:lnTo>
                      <a:lnTo>
                        <a:pt x="245297" y="683826"/>
                      </a:lnTo>
                      <a:lnTo>
                        <a:pt x="270324" y="646780"/>
                      </a:lnTo>
                      <a:lnTo>
                        <a:pt x="296408" y="610527"/>
                      </a:lnTo>
                      <a:lnTo>
                        <a:pt x="323527" y="575088"/>
                      </a:lnTo>
                      <a:lnTo>
                        <a:pt x="351660" y="540484"/>
                      </a:lnTo>
                      <a:lnTo>
                        <a:pt x="380782" y="506739"/>
                      </a:lnTo>
                      <a:lnTo>
                        <a:pt x="410874" y="473874"/>
                      </a:lnTo>
                      <a:lnTo>
                        <a:pt x="441912" y="441912"/>
                      </a:lnTo>
                      <a:lnTo>
                        <a:pt x="473874" y="410874"/>
                      </a:lnTo>
                      <a:lnTo>
                        <a:pt x="506739" y="380782"/>
                      </a:lnTo>
                      <a:lnTo>
                        <a:pt x="540484" y="351660"/>
                      </a:lnTo>
                      <a:lnTo>
                        <a:pt x="575088" y="323527"/>
                      </a:lnTo>
                      <a:lnTo>
                        <a:pt x="610527" y="296408"/>
                      </a:lnTo>
                      <a:lnTo>
                        <a:pt x="646780" y="270324"/>
                      </a:lnTo>
                      <a:lnTo>
                        <a:pt x="683826" y="245297"/>
                      </a:lnTo>
                      <a:lnTo>
                        <a:pt x="721641" y="221349"/>
                      </a:lnTo>
                      <a:lnTo>
                        <a:pt x="760203" y="198502"/>
                      </a:lnTo>
                      <a:lnTo>
                        <a:pt x="799492" y="176778"/>
                      </a:lnTo>
                      <a:lnTo>
                        <a:pt x="839484" y="156200"/>
                      </a:lnTo>
                      <a:lnTo>
                        <a:pt x="880157" y="136789"/>
                      </a:lnTo>
                      <a:lnTo>
                        <a:pt x="921490" y="118568"/>
                      </a:lnTo>
                      <a:lnTo>
                        <a:pt x="963460" y="101558"/>
                      </a:lnTo>
                      <a:lnTo>
                        <a:pt x="1006045" y="85783"/>
                      </a:lnTo>
                      <a:lnTo>
                        <a:pt x="1049223" y="71263"/>
                      </a:lnTo>
                      <a:lnTo>
                        <a:pt x="1092972" y="58021"/>
                      </a:lnTo>
                      <a:lnTo>
                        <a:pt x="1137269" y="46080"/>
                      </a:lnTo>
                      <a:lnTo>
                        <a:pt x="1182094" y="35460"/>
                      </a:lnTo>
                      <a:lnTo>
                        <a:pt x="1227423" y="26185"/>
                      </a:lnTo>
                      <a:lnTo>
                        <a:pt x="1273235" y="18276"/>
                      </a:lnTo>
                      <a:lnTo>
                        <a:pt x="1319507" y="11755"/>
                      </a:lnTo>
                      <a:lnTo>
                        <a:pt x="1366218" y="6645"/>
                      </a:lnTo>
                      <a:lnTo>
                        <a:pt x="1413345" y="2968"/>
                      </a:lnTo>
                      <a:lnTo>
                        <a:pt x="1460866" y="745"/>
                      </a:lnTo>
                      <a:lnTo>
                        <a:pt x="1508759" y="0"/>
                      </a:lnTo>
                      <a:lnTo>
                        <a:pt x="1556653" y="745"/>
                      </a:lnTo>
                      <a:lnTo>
                        <a:pt x="1604174" y="2968"/>
                      </a:lnTo>
                      <a:lnTo>
                        <a:pt x="1651301" y="6645"/>
                      </a:lnTo>
                      <a:lnTo>
                        <a:pt x="1698012" y="11755"/>
                      </a:lnTo>
                      <a:lnTo>
                        <a:pt x="1744284" y="18276"/>
                      </a:lnTo>
                      <a:lnTo>
                        <a:pt x="1790096" y="26185"/>
                      </a:lnTo>
                      <a:lnTo>
                        <a:pt x="1835425" y="35460"/>
                      </a:lnTo>
                      <a:lnTo>
                        <a:pt x="1880250" y="46080"/>
                      </a:lnTo>
                      <a:lnTo>
                        <a:pt x="1924547" y="58021"/>
                      </a:lnTo>
                      <a:lnTo>
                        <a:pt x="1968296" y="71263"/>
                      </a:lnTo>
                      <a:lnTo>
                        <a:pt x="2011474" y="85783"/>
                      </a:lnTo>
                      <a:lnTo>
                        <a:pt x="2054059" y="101558"/>
                      </a:lnTo>
                      <a:lnTo>
                        <a:pt x="2096029" y="118568"/>
                      </a:lnTo>
                      <a:lnTo>
                        <a:pt x="2137362" y="136789"/>
                      </a:lnTo>
                      <a:lnTo>
                        <a:pt x="2178035" y="156200"/>
                      </a:lnTo>
                      <a:lnTo>
                        <a:pt x="2218027" y="176778"/>
                      </a:lnTo>
                      <a:lnTo>
                        <a:pt x="2257316" y="198502"/>
                      </a:lnTo>
                      <a:lnTo>
                        <a:pt x="2295878" y="221349"/>
                      </a:lnTo>
                      <a:lnTo>
                        <a:pt x="2333693" y="245297"/>
                      </a:lnTo>
                      <a:lnTo>
                        <a:pt x="2370739" y="270324"/>
                      </a:lnTo>
                      <a:lnTo>
                        <a:pt x="2406992" y="296408"/>
                      </a:lnTo>
                      <a:lnTo>
                        <a:pt x="2442431" y="323527"/>
                      </a:lnTo>
                      <a:lnTo>
                        <a:pt x="2477035" y="351660"/>
                      </a:lnTo>
                      <a:lnTo>
                        <a:pt x="2510780" y="380782"/>
                      </a:lnTo>
                      <a:lnTo>
                        <a:pt x="2543645" y="410874"/>
                      </a:lnTo>
                      <a:lnTo>
                        <a:pt x="2575607" y="441912"/>
                      </a:lnTo>
                      <a:lnTo>
                        <a:pt x="2606645" y="473874"/>
                      </a:lnTo>
                      <a:lnTo>
                        <a:pt x="2636737" y="506739"/>
                      </a:lnTo>
                      <a:lnTo>
                        <a:pt x="2665859" y="540484"/>
                      </a:lnTo>
                      <a:lnTo>
                        <a:pt x="2693992" y="575088"/>
                      </a:lnTo>
                      <a:lnTo>
                        <a:pt x="2721111" y="610527"/>
                      </a:lnTo>
                      <a:lnTo>
                        <a:pt x="2747195" y="646780"/>
                      </a:lnTo>
                      <a:lnTo>
                        <a:pt x="2772222" y="683826"/>
                      </a:lnTo>
                      <a:lnTo>
                        <a:pt x="2796170" y="721641"/>
                      </a:lnTo>
                      <a:lnTo>
                        <a:pt x="2819017" y="760203"/>
                      </a:lnTo>
                      <a:lnTo>
                        <a:pt x="2840741" y="799492"/>
                      </a:lnTo>
                      <a:lnTo>
                        <a:pt x="2861319" y="839484"/>
                      </a:lnTo>
                      <a:lnTo>
                        <a:pt x="2880730" y="880157"/>
                      </a:lnTo>
                      <a:lnTo>
                        <a:pt x="2898951" y="921490"/>
                      </a:lnTo>
                      <a:lnTo>
                        <a:pt x="2915961" y="963460"/>
                      </a:lnTo>
                      <a:lnTo>
                        <a:pt x="2931736" y="1006045"/>
                      </a:lnTo>
                      <a:lnTo>
                        <a:pt x="2946256" y="1049223"/>
                      </a:lnTo>
                      <a:lnTo>
                        <a:pt x="2959498" y="1092972"/>
                      </a:lnTo>
                      <a:lnTo>
                        <a:pt x="2971439" y="1137269"/>
                      </a:lnTo>
                      <a:lnTo>
                        <a:pt x="2982059" y="1182094"/>
                      </a:lnTo>
                      <a:lnTo>
                        <a:pt x="2991334" y="1227423"/>
                      </a:lnTo>
                      <a:lnTo>
                        <a:pt x="2999243" y="1273235"/>
                      </a:lnTo>
                      <a:lnTo>
                        <a:pt x="3005764" y="1319507"/>
                      </a:lnTo>
                      <a:lnTo>
                        <a:pt x="3010874" y="1366218"/>
                      </a:lnTo>
                      <a:lnTo>
                        <a:pt x="3014551" y="1413345"/>
                      </a:lnTo>
                      <a:lnTo>
                        <a:pt x="3016774" y="1460866"/>
                      </a:lnTo>
                      <a:lnTo>
                        <a:pt x="3017520" y="1508760"/>
                      </a:lnTo>
                      <a:lnTo>
                        <a:pt x="3016774" y="1556653"/>
                      </a:lnTo>
                      <a:lnTo>
                        <a:pt x="3014551" y="1604174"/>
                      </a:lnTo>
                      <a:lnTo>
                        <a:pt x="3010874" y="1651301"/>
                      </a:lnTo>
                      <a:lnTo>
                        <a:pt x="3005764" y="1698012"/>
                      </a:lnTo>
                      <a:lnTo>
                        <a:pt x="2999243" y="1744284"/>
                      </a:lnTo>
                      <a:lnTo>
                        <a:pt x="2991334" y="1790096"/>
                      </a:lnTo>
                      <a:lnTo>
                        <a:pt x="2982059" y="1835425"/>
                      </a:lnTo>
                      <a:lnTo>
                        <a:pt x="2971439" y="1880250"/>
                      </a:lnTo>
                      <a:lnTo>
                        <a:pt x="2959498" y="1924547"/>
                      </a:lnTo>
                      <a:lnTo>
                        <a:pt x="2946256" y="1968296"/>
                      </a:lnTo>
                      <a:lnTo>
                        <a:pt x="2931736" y="2011474"/>
                      </a:lnTo>
                      <a:lnTo>
                        <a:pt x="2915961" y="2054059"/>
                      </a:lnTo>
                      <a:lnTo>
                        <a:pt x="2898951" y="2096029"/>
                      </a:lnTo>
                      <a:lnTo>
                        <a:pt x="2880730" y="2137362"/>
                      </a:lnTo>
                      <a:lnTo>
                        <a:pt x="2861319" y="2178035"/>
                      </a:lnTo>
                      <a:lnTo>
                        <a:pt x="2840741" y="2218027"/>
                      </a:lnTo>
                      <a:lnTo>
                        <a:pt x="2819017" y="2257316"/>
                      </a:lnTo>
                      <a:lnTo>
                        <a:pt x="2796170" y="2295878"/>
                      </a:lnTo>
                      <a:lnTo>
                        <a:pt x="2772222" y="2333693"/>
                      </a:lnTo>
                      <a:lnTo>
                        <a:pt x="2747195" y="2370739"/>
                      </a:lnTo>
                      <a:lnTo>
                        <a:pt x="2721111" y="2406992"/>
                      </a:lnTo>
                      <a:lnTo>
                        <a:pt x="2693992" y="2442431"/>
                      </a:lnTo>
                      <a:lnTo>
                        <a:pt x="2665859" y="2477035"/>
                      </a:lnTo>
                      <a:lnTo>
                        <a:pt x="2636737" y="2510780"/>
                      </a:lnTo>
                      <a:lnTo>
                        <a:pt x="2606645" y="2543645"/>
                      </a:lnTo>
                      <a:lnTo>
                        <a:pt x="2575607" y="2575607"/>
                      </a:lnTo>
                      <a:lnTo>
                        <a:pt x="2543645" y="2606645"/>
                      </a:lnTo>
                      <a:lnTo>
                        <a:pt x="2510780" y="2636737"/>
                      </a:lnTo>
                      <a:lnTo>
                        <a:pt x="2477035" y="2665859"/>
                      </a:lnTo>
                      <a:lnTo>
                        <a:pt x="2442431" y="2693992"/>
                      </a:lnTo>
                      <a:lnTo>
                        <a:pt x="2406992" y="2721111"/>
                      </a:lnTo>
                      <a:lnTo>
                        <a:pt x="2370739" y="2747195"/>
                      </a:lnTo>
                      <a:lnTo>
                        <a:pt x="2333693" y="2772222"/>
                      </a:lnTo>
                      <a:lnTo>
                        <a:pt x="2295878" y="2796170"/>
                      </a:lnTo>
                      <a:lnTo>
                        <a:pt x="2257316" y="2819017"/>
                      </a:lnTo>
                      <a:lnTo>
                        <a:pt x="2218027" y="2840741"/>
                      </a:lnTo>
                      <a:lnTo>
                        <a:pt x="2178035" y="2861319"/>
                      </a:lnTo>
                      <a:lnTo>
                        <a:pt x="2137362" y="2880730"/>
                      </a:lnTo>
                      <a:lnTo>
                        <a:pt x="2096029" y="2898951"/>
                      </a:lnTo>
                      <a:lnTo>
                        <a:pt x="2054059" y="2915961"/>
                      </a:lnTo>
                      <a:lnTo>
                        <a:pt x="2011474" y="2931736"/>
                      </a:lnTo>
                      <a:lnTo>
                        <a:pt x="1968296" y="2946256"/>
                      </a:lnTo>
                      <a:lnTo>
                        <a:pt x="1924547" y="2959498"/>
                      </a:lnTo>
                      <a:lnTo>
                        <a:pt x="1880250" y="2971439"/>
                      </a:lnTo>
                      <a:lnTo>
                        <a:pt x="1835425" y="2982059"/>
                      </a:lnTo>
                      <a:lnTo>
                        <a:pt x="1790096" y="2991334"/>
                      </a:lnTo>
                      <a:lnTo>
                        <a:pt x="1744284" y="2999243"/>
                      </a:lnTo>
                      <a:lnTo>
                        <a:pt x="1698012" y="3005764"/>
                      </a:lnTo>
                      <a:lnTo>
                        <a:pt x="1651301" y="3010874"/>
                      </a:lnTo>
                      <a:lnTo>
                        <a:pt x="1604174" y="3014551"/>
                      </a:lnTo>
                      <a:lnTo>
                        <a:pt x="1556653" y="3016774"/>
                      </a:lnTo>
                      <a:lnTo>
                        <a:pt x="1508759" y="3017520"/>
                      </a:lnTo>
                      <a:lnTo>
                        <a:pt x="1460866" y="3016774"/>
                      </a:lnTo>
                      <a:lnTo>
                        <a:pt x="1413345" y="3014551"/>
                      </a:lnTo>
                      <a:lnTo>
                        <a:pt x="1366218" y="3010874"/>
                      </a:lnTo>
                      <a:lnTo>
                        <a:pt x="1319507" y="3005764"/>
                      </a:lnTo>
                      <a:lnTo>
                        <a:pt x="1273235" y="2999243"/>
                      </a:lnTo>
                      <a:lnTo>
                        <a:pt x="1227423" y="2991334"/>
                      </a:lnTo>
                      <a:lnTo>
                        <a:pt x="1182094" y="2982059"/>
                      </a:lnTo>
                      <a:lnTo>
                        <a:pt x="1137269" y="2971439"/>
                      </a:lnTo>
                      <a:lnTo>
                        <a:pt x="1092972" y="2959498"/>
                      </a:lnTo>
                      <a:lnTo>
                        <a:pt x="1049223" y="2946256"/>
                      </a:lnTo>
                      <a:lnTo>
                        <a:pt x="1006045" y="2931736"/>
                      </a:lnTo>
                      <a:lnTo>
                        <a:pt x="963460" y="2915961"/>
                      </a:lnTo>
                      <a:lnTo>
                        <a:pt x="921490" y="2898951"/>
                      </a:lnTo>
                      <a:lnTo>
                        <a:pt x="880157" y="2880730"/>
                      </a:lnTo>
                      <a:lnTo>
                        <a:pt x="839484" y="2861319"/>
                      </a:lnTo>
                      <a:lnTo>
                        <a:pt x="799492" y="2840741"/>
                      </a:lnTo>
                      <a:lnTo>
                        <a:pt x="760203" y="2819017"/>
                      </a:lnTo>
                      <a:lnTo>
                        <a:pt x="721641" y="2796170"/>
                      </a:lnTo>
                      <a:lnTo>
                        <a:pt x="683826" y="2772222"/>
                      </a:lnTo>
                      <a:lnTo>
                        <a:pt x="646780" y="2747195"/>
                      </a:lnTo>
                      <a:lnTo>
                        <a:pt x="610527" y="2721111"/>
                      </a:lnTo>
                      <a:lnTo>
                        <a:pt x="575088" y="2693992"/>
                      </a:lnTo>
                      <a:lnTo>
                        <a:pt x="540484" y="2665859"/>
                      </a:lnTo>
                      <a:lnTo>
                        <a:pt x="506739" y="2636737"/>
                      </a:lnTo>
                      <a:lnTo>
                        <a:pt x="473874" y="2606645"/>
                      </a:lnTo>
                      <a:lnTo>
                        <a:pt x="441912" y="2575607"/>
                      </a:lnTo>
                      <a:lnTo>
                        <a:pt x="410874" y="2543645"/>
                      </a:lnTo>
                      <a:lnTo>
                        <a:pt x="380782" y="2510780"/>
                      </a:lnTo>
                      <a:lnTo>
                        <a:pt x="351660" y="2477035"/>
                      </a:lnTo>
                      <a:lnTo>
                        <a:pt x="323527" y="2442431"/>
                      </a:lnTo>
                      <a:lnTo>
                        <a:pt x="296408" y="2406992"/>
                      </a:lnTo>
                      <a:lnTo>
                        <a:pt x="270324" y="2370739"/>
                      </a:lnTo>
                      <a:lnTo>
                        <a:pt x="245297" y="2333693"/>
                      </a:lnTo>
                      <a:lnTo>
                        <a:pt x="221349" y="2295878"/>
                      </a:lnTo>
                      <a:lnTo>
                        <a:pt x="198502" y="2257316"/>
                      </a:lnTo>
                      <a:lnTo>
                        <a:pt x="176778" y="2218027"/>
                      </a:lnTo>
                      <a:lnTo>
                        <a:pt x="156200" y="2178035"/>
                      </a:lnTo>
                      <a:lnTo>
                        <a:pt x="136789" y="2137362"/>
                      </a:lnTo>
                      <a:lnTo>
                        <a:pt x="118568" y="2096029"/>
                      </a:lnTo>
                      <a:lnTo>
                        <a:pt x="101558" y="2054059"/>
                      </a:lnTo>
                      <a:lnTo>
                        <a:pt x="85783" y="2011474"/>
                      </a:lnTo>
                      <a:lnTo>
                        <a:pt x="71263" y="1968296"/>
                      </a:lnTo>
                      <a:lnTo>
                        <a:pt x="58021" y="1924547"/>
                      </a:lnTo>
                      <a:lnTo>
                        <a:pt x="46080" y="1880250"/>
                      </a:lnTo>
                      <a:lnTo>
                        <a:pt x="35460" y="1835425"/>
                      </a:lnTo>
                      <a:lnTo>
                        <a:pt x="26185" y="1790096"/>
                      </a:lnTo>
                      <a:lnTo>
                        <a:pt x="18276" y="1744284"/>
                      </a:lnTo>
                      <a:lnTo>
                        <a:pt x="11755" y="1698012"/>
                      </a:lnTo>
                      <a:lnTo>
                        <a:pt x="6645" y="1651301"/>
                      </a:lnTo>
                      <a:lnTo>
                        <a:pt x="2968" y="1604174"/>
                      </a:lnTo>
                      <a:lnTo>
                        <a:pt x="745" y="1556653"/>
                      </a:lnTo>
                      <a:lnTo>
                        <a:pt x="0" y="1508760"/>
                      </a:lnTo>
                      <a:close/>
                    </a:path>
                  </a:pathLst>
                </a:custGeom>
                <a:ln w="19812">
                  <a:solidFill>
                    <a:srgbClr val="D9D9D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0" name="object 5">
                  <a:extLst>
                    <a:ext uri="{FF2B5EF4-FFF2-40B4-BE49-F238E27FC236}">
                      <a16:creationId xmlns:a16="http://schemas.microsoft.com/office/drawing/2014/main" id="{DA7FF851-8C3D-455A-A252-03193F57B0A2}"/>
                    </a:ext>
                  </a:extLst>
                </p:cNvPr>
                <p:cNvSpPr/>
                <p:nvPr/>
              </p:nvSpPr>
              <p:spPr>
                <a:xfrm>
                  <a:off x="9084310" y="4043552"/>
                  <a:ext cx="314325" cy="18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325" h="1838960">
                      <a:moveTo>
                        <a:pt x="3429" y="0"/>
                      </a:moveTo>
                      <a:lnTo>
                        <a:pt x="32410" y="39134"/>
                      </a:lnTo>
                      <a:lnTo>
                        <a:pt x="59972" y="78954"/>
                      </a:lnTo>
                      <a:lnTo>
                        <a:pt x="86116" y="119424"/>
                      </a:lnTo>
                      <a:lnTo>
                        <a:pt x="110840" y="160511"/>
                      </a:lnTo>
                      <a:lnTo>
                        <a:pt x="134146" y="202180"/>
                      </a:lnTo>
                      <a:lnTo>
                        <a:pt x="156034" y="244397"/>
                      </a:lnTo>
                      <a:lnTo>
                        <a:pt x="176503" y="287127"/>
                      </a:lnTo>
                      <a:lnTo>
                        <a:pt x="195554" y="330336"/>
                      </a:lnTo>
                      <a:lnTo>
                        <a:pt x="213186" y="373989"/>
                      </a:lnTo>
                      <a:lnTo>
                        <a:pt x="229400" y="418052"/>
                      </a:lnTo>
                      <a:lnTo>
                        <a:pt x="244196" y="462491"/>
                      </a:lnTo>
                      <a:lnTo>
                        <a:pt x="257574" y="507272"/>
                      </a:lnTo>
                      <a:lnTo>
                        <a:pt x="269535" y="552359"/>
                      </a:lnTo>
                      <a:lnTo>
                        <a:pt x="280077" y="597718"/>
                      </a:lnTo>
                      <a:lnTo>
                        <a:pt x="289201" y="643315"/>
                      </a:lnTo>
                      <a:lnTo>
                        <a:pt x="296908" y="689116"/>
                      </a:lnTo>
                      <a:lnTo>
                        <a:pt x="303198" y="735087"/>
                      </a:lnTo>
                      <a:lnTo>
                        <a:pt x="308070" y="781192"/>
                      </a:lnTo>
                      <a:lnTo>
                        <a:pt x="311524" y="827397"/>
                      </a:lnTo>
                      <a:lnTo>
                        <a:pt x="313562" y="873669"/>
                      </a:lnTo>
                      <a:lnTo>
                        <a:pt x="314182" y="919972"/>
                      </a:lnTo>
                      <a:lnTo>
                        <a:pt x="313385" y="966272"/>
                      </a:lnTo>
                      <a:lnTo>
                        <a:pt x="311171" y="1012535"/>
                      </a:lnTo>
                      <a:lnTo>
                        <a:pt x="307540" y="1058726"/>
                      </a:lnTo>
                      <a:lnTo>
                        <a:pt x="302492" y="1104812"/>
                      </a:lnTo>
                      <a:lnTo>
                        <a:pt x="296028" y="1150757"/>
                      </a:lnTo>
                      <a:lnTo>
                        <a:pt x="288147" y="1196527"/>
                      </a:lnTo>
                      <a:lnTo>
                        <a:pt x="278849" y="1242088"/>
                      </a:lnTo>
                      <a:lnTo>
                        <a:pt x="268135" y="1287405"/>
                      </a:lnTo>
                      <a:lnTo>
                        <a:pt x="256005" y="1332444"/>
                      </a:lnTo>
                      <a:lnTo>
                        <a:pt x="242458" y="1377171"/>
                      </a:lnTo>
                      <a:lnTo>
                        <a:pt x="227496" y="1421551"/>
                      </a:lnTo>
                      <a:lnTo>
                        <a:pt x="211117" y="1465550"/>
                      </a:lnTo>
                      <a:lnTo>
                        <a:pt x="193322" y="1509133"/>
                      </a:lnTo>
                      <a:lnTo>
                        <a:pt x="174111" y="1552266"/>
                      </a:lnTo>
                      <a:lnTo>
                        <a:pt x="153485" y="1594914"/>
                      </a:lnTo>
                      <a:lnTo>
                        <a:pt x="131443" y="1637044"/>
                      </a:lnTo>
                      <a:lnTo>
                        <a:pt x="107985" y="1678620"/>
                      </a:lnTo>
                      <a:lnTo>
                        <a:pt x="83112" y="1719609"/>
                      </a:lnTo>
                      <a:lnTo>
                        <a:pt x="56823" y="1759976"/>
                      </a:lnTo>
                      <a:lnTo>
                        <a:pt x="29119" y="1799686"/>
                      </a:lnTo>
                      <a:lnTo>
                        <a:pt x="0" y="1838706"/>
                      </a:lnTo>
                    </a:path>
                  </a:pathLst>
                </a:custGeom>
                <a:ln w="76200">
                  <a:solidFill>
                    <a:srgbClr val="9BBA5C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1" name="object 6">
                  <a:extLst>
                    <a:ext uri="{FF2B5EF4-FFF2-40B4-BE49-F238E27FC236}">
                      <a16:creationId xmlns:a16="http://schemas.microsoft.com/office/drawing/2014/main" id="{FC7282F9-E6F4-4522-A5BA-2E123FD26DF0}"/>
                    </a:ext>
                  </a:extLst>
                </p:cNvPr>
                <p:cNvSpPr/>
                <p:nvPr/>
              </p:nvSpPr>
              <p:spPr>
                <a:xfrm>
                  <a:off x="9014460" y="4636007"/>
                  <a:ext cx="762000" cy="7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762000">
                      <a:moveTo>
                        <a:pt x="381000" y="0"/>
                      </a:moveTo>
                      <a:lnTo>
                        <a:pt x="333204" y="2968"/>
                      </a:lnTo>
                      <a:lnTo>
                        <a:pt x="287181" y="11634"/>
                      </a:lnTo>
                      <a:lnTo>
                        <a:pt x="243288" y="25643"/>
                      </a:lnTo>
                      <a:lnTo>
                        <a:pt x="201881" y="44636"/>
                      </a:lnTo>
                      <a:lnTo>
                        <a:pt x="163318" y="68257"/>
                      </a:lnTo>
                      <a:lnTo>
                        <a:pt x="127955" y="96149"/>
                      </a:lnTo>
                      <a:lnTo>
                        <a:pt x="96149" y="127955"/>
                      </a:lnTo>
                      <a:lnTo>
                        <a:pt x="68257" y="163318"/>
                      </a:lnTo>
                      <a:lnTo>
                        <a:pt x="44636" y="201881"/>
                      </a:lnTo>
                      <a:lnTo>
                        <a:pt x="25643" y="243288"/>
                      </a:lnTo>
                      <a:lnTo>
                        <a:pt x="11634" y="287181"/>
                      </a:lnTo>
                      <a:lnTo>
                        <a:pt x="2968" y="333204"/>
                      </a:lnTo>
                      <a:lnTo>
                        <a:pt x="0" y="381000"/>
                      </a:lnTo>
                      <a:lnTo>
                        <a:pt x="2968" y="428795"/>
                      </a:lnTo>
                      <a:lnTo>
                        <a:pt x="11634" y="474818"/>
                      </a:lnTo>
                      <a:lnTo>
                        <a:pt x="25643" y="518711"/>
                      </a:lnTo>
                      <a:lnTo>
                        <a:pt x="44636" y="560118"/>
                      </a:lnTo>
                      <a:lnTo>
                        <a:pt x="68257" y="598681"/>
                      </a:lnTo>
                      <a:lnTo>
                        <a:pt x="96149" y="634044"/>
                      </a:lnTo>
                      <a:lnTo>
                        <a:pt x="127955" y="665850"/>
                      </a:lnTo>
                      <a:lnTo>
                        <a:pt x="163318" y="693742"/>
                      </a:lnTo>
                      <a:lnTo>
                        <a:pt x="201881" y="717363"/>
                      </a:lnTo>
                      <a:lnTo>
                        <a:pt x="243288" y="736356"/>
                      </a:lnTo>
                      <a:lnTo>
                        <a:pt x="287181" y="750365"/>
                      </a:lnTo>
                      <a:lnTo>
                        <a:pt x="333204" y="759031"/>
                      </a:lnTo>
                      <a:lnTo>
                        <a:pt x="381000" y="762000"/>
                      </a:lnTo>
                      <a:lnTo>
                        <a:pt x="428795" y="759031"/>
                      </a:lnTo>
                      <a:lnTo>
                        <a:pt x="474818" y="750365"/>
                      </a:lnTo>
                      <a:lnTo>
                        <a:pt x="518711" y="736356"/>
                      </a:lnTo>
                      <a:lnTo>
                        <a:pt x="560118" y="717363"/>
                      </a:lnTo>
                      <a:lnTo>
                        <a:pt x="598681" y="693742"/>
                      </a:lnTo>
                      <a:lnTo>
                        <a:pt x="634044" y="665850"/>
                      </a:lnTo>
                      <a:lnTo>
                        <a:pt x="665850" y="634044"/>
                      </a:lnTo>
                      <a:lnTo>
                        <a:pt x="693742" y="598681"/>
                      </a:lnTo>
                      <a:lnTo>
                        <a:pt x="717363" y="560118"/>
                      </a:lnTo>
                      <a:lnTo>
                        <a:pt x="736356" y="518711"/>
                      </a:lnTo>
                      <a:lnTo>
                        <a:pt x="750365" y="474818"/>
                      </a:lnTo>
                      <a:lnTo>
                        <a:pt x="759031" y="428795"/>
                      </a:lnTo>
                      <a:lnTo>
                        <a:pt x="762000" y="381000"/>
                      </a:lnTo>
                      <a:lnTo>
                        <a:pt x="759031" y="333204"/>
                      </a:lnTo>
                      <a:lnTo>
                        <a:pt x="750365" y="287181"/>
                      </a:lnTo>
                      <a:lnTo>
                        <a:pt x="736356" y="243288"/>
                      </a:lnTo>
                      <a:lnTo>
                        <a:pt x="717363" y="201881"/>
                      </a:lnTo>
                      <a:lnTo>
                        <a:pt x="693742" y="163318"/>
                      </a:lnTo>
                      <a:lnTo>
                        <a:pt x="665850" y="127955"/>
                      </a:lnTo>
                      <a:lnTo>
                        <a:pt x="634044" y="96149"/>
                      </a:lnTo>
                      <a:lnTo>
                        <a:pt x="598681" y="68257"/>
                      </a:lnTo>
                      <a:lnTo>
                        <a:pt x="560118" y="44636"/>
                      </a:lnTo>
                      <a:lnTo>
                        <a:pt x="518711" y="25643"/>
                      </a:lnTo>
                      <a:lnTo>
                        <a:pt x="474818" y="11634"/>
                      </a:lnTo>
                      <a:lnTo>
                        <a:pt x="428795" y="2968"/>
                      </a:lnTo>
                      <a:lnTo>
                        <a:pt x="381000" y="0"/>
                      </a:lnTo>
                      <a:close/>
                    </a:path>
                  </a:pathLst>
                </a:custGeom>
                <a:solidFill>
                  <a:srgbClr val="9BBA5C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2" name="object 7">
                  <a:extLst>
                    <a:ext uri="{FF2B5EF4-FFF2-40B4-BE49-F238E27FC236}">
                      <a16:creationId xmlns:a16="http://schemas.microsoft.com/office/drawing/2014/main" id="{5A3817C4-D078-484A-9501-72D7BD526670}"/>
                    </a:ext>
                  </a:extLst>
                </p:cNvPr>
                <p:cNvSpPr/>
                <p:nvPr/>
              </p:nvSpPr>
              <p:spPr>
                <a:xfrm>
                  <a:off x="6381003" y="4043552"/>
                  <a:ext cx="314325" cy="18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325" h="1838960">
                      <a:moveTo>
                        <a:pt x="310753" y="0"/>
                      </a:moveTo>
                      <a:lnTo>
                        <a:pt x="281771" y="39134"/>
                      </a:lnTo>
                      <a:lnTo>
                        <a:pt x="254209" y="78954"/>
                      </a:lnTo>
                      <a:lnTo>
                        <a:pt x="228065" y="119424"/>
                      </a:lnTo>
                      <a:lnTo>
                        <a:pt x="203341" y="160511"/>
                      </a:lnTo>
                      <a:lnTo>
                        <a:pt x="180035" y="202180"/>
                      </a:lnTo>
                      <a:lnTo>
                        <a:pt x="158147" y="244397"/>
                      </a:lnTo>
                      <a:lnTo>
                        <a:pt x="137678" y="287127"/>
                      </a:lnTo>
                      <a:lnTo>
                        <a:pt x="118627" y="330336"/>
                      </a:lnTo>
                      <a:lnTo>
                        <a:pt x="100995" y="373989"/>
                      </a:lnTo>
                      <a:lnTo>
                        <a:pt x="84781" y="418052"/>
                      </a:lnTo>
                      <a:lnTo>
                        <a:pt x="69985" y="462491"/>
                      </a:lnTo>
                      <a:lnTo>
                        <a:pt x="56607" y="507272"/>
                      </a:lnTo>
                      <a:lnTo>
                        <a:pt x="44647" y="552359"/>
                      </a:lnTo>
                      <a:lnTo>
                        <a:pt x="34104" y="597718"/>
                      </a:lnTo>
                      <a:lnTo>
                        <a:pt x="24980" y="643315"/>
                      </a:lnTo>
                      <a:lnTo>
                        <a:pt x="17273" y="689116"/>
                      </a:lnTo>
                      <a:lnTo>
                        <a:pt x="10983" y="735087"/>
                      </a:lnTo>
                      <a:lnTo>
                        <a:pt x="6111" y="781192"/>
                      </a:lnTo>
                      <a:lnTo>
                        <a:pt x="2657" y="827397"/>
                      </a:lnTo>
                      <a:lnTo>
                        <a:pt x="620" y="873669"/>
                      </a:lnTo>
                      <a:lnTo>
                        <a:pt x="0" y="919972"/>
                      </a:lnTo>
                      <a:lnTo>
                        <a:pt x="796" y="966272"/>
                      </a:lnTo>
                      <a:lnTo>
                        <a:pt x="3010" y="1012535"/>
                      </a:lnTo>
                      <a:lnTo>
                        <a:pt x="6641" y="1058726"/>
                      </a:lnTo>
                      <a:lnTo>
                        <a:pt x="11689" y="1104812"/>
                      </a:lnTo>
                      <a:lnTo>
                        <a:pt x="18153" y="1150757"/>
                      </a:lnTo>
                      <a:lnTo>
                        <a:pt x="26034" y="1196527"/>
                      </a:lnTo>
                      <a:lnTo>
                        <a:pt x="35332" y="1242088"/>
                      </a:lnTo>
                      <a:lnTo>
                        <a:pt x="46046" y="1287405"/>
                      </a:lnTo>
                      <a:lnTo>
                        <a:pt x="58176" y="1332444"/>
                      </a:lnTo>
                      <a:lnTo>
                        <a:pt x="71723" y="1377171"/>
                      </a:lnTo>
                      <a:lnTo>
                        <a:pt x="86686" y="1421551"/>
                      </a:lnTo>
                      <a:lnTo>
                        <a:pt x="103064" y="1465550"/>
                      </a:lnTo>
                      <a:lnTo>
                        <a:pt x="120859" y="1509133"/>
                      </a:lnTo>
                      <a:lnTo>
                        <a:pt x="140070" y="1552266"/>
                      </a:lnTo>
                      <a:lnTo>
                        <a:pt x="160696" y="1594914"/>
                      </a:lnTo>
                      <a:lnTo>
                        <a:pt x="182739" y="1637044"/>
                      </a:lnTo>
                      <a:lnTo>
                        <a:pt x="206196" y="1678620"/>
                      </a:lnTo>
                      <a:lnTo>
                        <a:pt x="231070" y="1719609"/>
                      </a:lnTo>
                      <a:lnTo>
                        <a:pt x="257358" y="1759976"/>
                      </a:lnTo>
                      <a:lnTo>
                        <a:pt x="285062" y="1799686"/>
                      </a:lnTo>
                      <a:lnTo>
                        <a:pt x="314182" y="1838706"/>
                      </a:lnTo>
                    </a:path>
                  </a:pathLst>
                </a:custGeom>
                <a:ln w="76200">
                  <a:solidFill>
                    <a:srgbClr val="29A89C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3" name="object 8">
                  <a:extLst>
                    <a:ext uri="{FF2B5EF4-FFF2-40B4-BE49-F238E27FC236}">
                      <a16:creationId xmlns:a16="http://schemas.microsoft.com/office/drawing/2014/main" id="{94A49D87-62A8-4D6E-B3D7-AA8A9A22C072}"/>
                    </a:ext>
                  </a:extLst>
                </p:cNvPr>
                <p:cNvSpPr/>
                <p:nvPr/>
              </p:nvSpPr>
              <p:spPr>
                <a:xfrm>
                  <a:off x="6001511" y="4636007"/>
                  <a:ext cx="762000" cy="7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762000">
                      <a:moveTo>
                        <a:pt x="381000" y="0"/>
                      </a:moveTo>
                      <a:lnTo>
                        <a:pt x="333204" y="2968"/>
                      </a:lnTo>
                      <a:lnTo>
                        <a:pt x="287181" y="11634"/>
                      </a:lnTo>
                      <a:lnTo>
                        <a:pt x="243288" y="25643"/>
                      </a:lnTo>
                      <a:lnTo>
                        <a:pt x="201881" y="44636"/>
                      </a:lnTo>
                      <a:lnTo>
                        <a:pt x="163318" y="68257"/>
                      </a:lnTo>
                      <a:lnTo>
                        <a:pt x="127955" y="96149"/>
                      </a:lnTo>
                      <a:lnTo>
                        <a:pt x="96149" y="127955"/>
                      </a:lnTo>
                      <a:lnTo>
                        <a:pt x="68257" y="163318"/>
                      </a:lnTo>
                      <a:lnTo>
                        <a:pt x="44636" y="201881"/>
                      </a:lnTo>
                      <a:lnTo>
                        <a:pt x="25643" y="243288"/>
                      </a:lnTo>
                      <a:lnTo>
                        <a:pt x="11634" y="287181"/>
                      </a:lnTo>
                      <a:lnTo>
                        <a:pt x="2968" y="333204"/>
                      </a:lnTo>
                      <a:lnTo>
                        <a:pt x="0" y="381000"/>
                      </a:lnTo>
                      <a:lnTo>
                        <a:pt x="2968" y="428795"/>
                      </a:lnTo>
                      <a:lnTo>
                        <a:pt x="11634" y="474818"/>
                      </a:lnTo>
                      <a:lnTo>
                        <a:pt x="25643" y="518711"/>
                      </a:lnTo>
                      <a:lnTo>
                        <a:pt x="44636" y="560118"/>
                      </a:lnTo>
                      <a:lnTo>
                        <a:pt x="68257" y="598681"/>
                      </a:lnTo>
                      <a:lnTo>
                        <a:pt x="96149" y="634044"/>
                      </a:lnTo>
                      <a:lnTo>
                        <a:pt x="127955" y="665850"/>
                      </a:lnTo>
                      <a:lnTo>
                        <a:pt x="163318" y="693742"/>
                      </a:lnTo>
                      <a:lnTo>
                        <a:pt x="201881" y="717363"/>
                      </a:lnTo>
                      <a:lnTo>
                        <a:pt x="243288" y="736356"/>
                      </a:lnTo>
                      <a:lnTo>
                        <a:pt x="287181" y="750365"/>
                      </a:lnTo>
                      <a:lnTo>
                        <a:pt x="333204" y="759031"/>
                      </a:lnTo>
                      <a:lnTo>
                        <a:pt x="381000" y="762000"/>
                      </a:lnTo>
                      <a:lnTo>
                        <a:pt x="428795" y="759031"/>
                      </a:lnTo>
                      <a:lnTo>
                        <a:pt x="474818" y="750365"/>
                      </a:lnTo>
                      <a:lnTo>
                        <a:pt x="518711" y="736356"/>
                      </a:lnTo>
                      <a:lnTo>
                        <a:pt x="560118" y="717363"/>
                      </a:lnTo>
                      <a:lnTo>
                        <a:pt x="598681" y="693742"/>
                      </a:lnTo>
                      <a:lnTo>
                        <a:pt x="634044" y="665850"/>
                      </a:lnTo>
                      <a:lnTo>
                        <a:pt x="665850" y="634044"/>
                      </a:lnTo>
                      <a:lnTo>
                        <a:pt x="693742" y="598681"/>
                      </a:lnTo>
                      <a:lnTo>
                        <a:pt x="717363" y="560118"/>
                      </a:lnTo>
                      <a:lnTo>
                        <a:pt x="736356" y="518711"/>
                      </a:lnTo>
                      <a:lnTo>
                        <a:pt x="750365" y="474818"/>
                      </a:lnTo>
                      <a:lnTo>
                        <a:pt x="759031" y="428795"/>
                      </a:lnTo>
                      <a:lnTo>
                        <a:pt x="761999" y="381000"/>
                      </a:lnTo>
                      <a:lnTo>
                        <a:pt x="759031" y="333204"/>
                      </a:lnTo>
                      <a:lnTo>
                        <a:pt x="750365" y="287181"/>
                      </a:lnTo>
                      <a:lnTo>
                        <a:pt x="736356" y="243288"/>
                      </a:lnTo>
                      <a:lnTo>
                        <a:pt x="717363" y="201881"/>
                      </a:lnTo>
                      <a:lnTo>
                        <a:pt x="693742" y="163318"/>
                      </a:lnTo>
                      <a:lnTo>
                        <a:pt x="665850" y="127955"/>
                      </a:lnTo>
                      <a:lnTo>
                        <a:pt x="634044" y="96149"/>
                      </a:lnTo>
                      <a:lnTo>
                        <a:pt x="598681" y="68257"/>
                      </a:lnTo>
                      <a:lnTo>
                        <a:pt x="560118" y="44636"/>
                      </a:lnTo>
                      <a:lnTo>
                        <a:pt x="518711" y="25643"/>
                      </a:lnTo>
                      <a:lnTo>
                        <a:pt x="474818" y="11634"/>
                      </a:lnTo>
                      <a:lnTo>
                        <a:pt x="428795" y="2968"/>
                      </a:lnTo>
                      <a:lnTo>
                        <a:pt x="381000" y="0"/>
                      </a:lnTo>
                      <a:close/>
                    </a:path>
                  </a:pathLst>
                </a:custGeom>
                <a:solidFill>
                  <a:srgbClr val="2CA99D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E583A4-489E-42EF-9EA5-3FB658E2D659}"/>
                  </a:ext>
                </a:extLst>
              </p:cNvPr>
              <p:cNvSpPr/>
              <p:nvPr/>
            </p:nvSpPr>
            <p:spPr>
              <a:xfrm>
                <a:off x="629572" y="3026659"/>
                <a:ext cx="3573350" cy="356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marR="5080" indent="420370">
                  <a:lnSpc>
                    <a:spcPct val="102000"/>
                  </a:lnSpc>
                  <a:spcBef>
                    <a:spcPts val="200"/>
                  </a:spcBef>
                  <a:tabLst>
                    <a:tab pos="4744720" algn="l"/>
                  </a:tabLst>
                </a:pP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  <a:cs typeface="Noto San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0743A0-E311-483C-8B82-914BF77B94D8}"/>
                  </a:ext>
                </a:extLst>
              </p:cNvPr>
              <p:cNvSpPr txBox="1"/>
              <p:nvPr/>
            </p:nvSpPr>
            <p:spPr>
              <a:xfrm>
                <a:off x="4378679" y="3347050"/>
                <a:ext cx="336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383392-A92F-4B3C-8888-3387B44F5493}"/>
                  </a:ext>
                </a:extLst>
              </p:cNvPr>
              <p:cNvSpPr/>
              <p:nvPr/>
            </p:nvSpPr>
            <p:spPr>
              <a:xfrm>
                <a:off x="7303066" y="2969133"/>
                <a:ext cx="4502208" cy="1545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4000"/>
                  </a:lnSpc>
                  <a:spcBef>
                    <a:spcPts val="250"/>
                  </a:spcBef>
                </a:pPr>
                <a:r>
                  <a:rPr lang="en-IN" sz="2700" b="1" spc="-5" dirty="0">
                    <a:solidFill>
                      <a:srgbClr val="40404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db.killOp(): </a:t>
                </a:r>
                <a:r>
                  <a:rPr lang="en-IN" sz="2700" spc="-5" dirty="0">
                    <a:solidFill>
                      <a:srgbClr val="40404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Type this command in the mongo shell to abort an ongoing  index build operation.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36312A-ED80-48F1-A471-193398CD7CC4}"/>
                  </a:ext>
                </a:extLst>
              </p:cNvPr>
              <p:cNvSpPr txBox="1"/>
              <p:nvPr/>
            </p:nvSpPr>
            <p:spPr>
              <a:xfrm>
                <a:off x="6862679" y="3367628"/>
                <a:ext cx="397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DC85BC-DC7F-47CE-89CE-48767CBE0577}"/>
                  </a:ext>
                </a:extLst>
              </p:cNvPr>
              <p:cNvSpPr/>
              <p:nvPr/>
            </p:nvSpPr>
            <p:spPr>
              <a:xfrm>
                <a:off x="4829125" y="2761147"/>
                <a:ext cx="1890621" cy="1713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marR="5080" algn="ctr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en-IN" sz="2700" spc="-25" dirty="0">
                    <a:solidFill>
                      <a:srgbClr val="40404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Commands  that can be  used when  rebuilding  indexes:</a:t>
                </a:r>
                <a:endParaRPr lang="en-IN" sz="27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5D827D-43CA-4AAE-8D17-F010B5699551}"/>
                </a:ext>
              </a:extLst>
            </p:cNvPr>
            <p:cNvSpPr txBox="1"/>
            <p:nvPr/>
          </p:nvSpPr>
          <p:spPr>
            <a:xfrm>
              <a:off x="418277" y="2940641"/>
              <a:ext cx="3741821" cy="1787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IN" sz="2700" b="1" spc="-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db.currentOp()</a:t>
              </a:r>
              <a:r>
                <a:rPr lang="en-IN" sz="2700" spc="-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en-IN" sz="2700"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Type </a:t>
              </a:r>
              <a:r>
                <a:rPr lang="en-IN"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</a:t>
              </a:r>
              <a:r>
                <a:rPr lang="en-IN" sz="2700" spc="-30" baseline="1262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command </a:t>
              </a:r>
              <a:r>
                <a:rPr lang="en-IN" sz="2700" spc="-22" baseline="1262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</a:t>
              </a:r>
              <a:r>
                <a:rPr lang="en-IN" sz="2700" spc="-30" baseline="1262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</a:t>
              </a:r>
              <a:r>
                <a:rPr lang="en-IN" sz="2700" spc="-67" baseline="1262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mongo</a:t>
              </a:r>
              <a:r>
                <a:rPr lang="en-IN" sz="2700" spc="187" baseline="1262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2700" spc="-22" baseline="1262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shell</a:t>
              </a:r>
              <a:r>
                <a:rPr lang="en-IN" sz="2700" spc="60" baseline="1262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2700" spc="-22" baseline="1262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</a:t>
              </a:r>
              <a:r>
                <a:rPr lang="en-IN" sz="2700" spc="-3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view </a:t>
              </a:r>
              <a:r>
                <a:rPr lang="en-IN"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</a:t>
              </a:r>
              <a:r>
                <a:rPr lang="en-IN" sz="2700" spc="-4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indexing </a:t>
              </a:r>
              <a:r>
                <a:rPr lang="en-IN"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process</a:t>
              </a:r>
              <a:r>
                <a:rPr lang="en-IN" sz="2700" spc="16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IN"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status.</a:t>
              </a:r>
              <a:endParaRPr lang="en-IN"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endParaRPr lang="en-IN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540945">
            <a:off x="-2075764" y="-2258811"/>
            <a:ext cx="6476136" cy="13204420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7" name="TextBox 7"/>
          <p:cNvSpPr txBox="1"/>
          <p:nvPr/>
        </p:nvSpPr>
        <p:spPr>
          <a:xfrm>
            <a:off x="2057400" y="767687"/>
            <a:ext cx="4532052" cy="1539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6110"/>
              </a:lnSpc>
              <a:spcBef>
                <a:spcPct val="0"/>
              </a:spcBef>
            </a:pPr>
            <a:r>
              <a:rPr lang="en-US" sz="4700" spc="94" dirty="0">
                <a:solidFill>
                  <a:srgbClr val="001B71"/>
                </a:solidFill>
                <a:latin typeface="Open Sans Bold"/>
              </a:rPr>
              <a:t>Measuring Index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9CE431-664E-4038-A78F-9C62054263DC}"/>
              </a:ext>
            </a:extLst>
          </p:cNvPr>
          <p:cNvGrpSpPr/>
          <p:nvPr/>
        </p:nvGrpSpPr>
        <p:grpSpPr>
          <a:xfrm>
            <a:off x="4798080" y="3390900"/>
            <a:ext cx="12500284" cy="3733800"/>
            <a:chOff x="2424744" y="3442461"/>
            <a:chExt cx="11357054" cy="3037840"/>
          </a:xfrm>
        </p:grpSpPr>
        <p:grpSp>
          <p:nvGrpSpPr>
            <p:cNvPr id="9" name="object 3">
              <a:extLst>
                <a:ext uri="{FF2B5EF4-FFF2-40B4-BE49-F238E27FC236}">
                  <a16:creationId xmlns:a16="http://schemas.microsoft.com/office/drawing/2014/main" id="{BA580439-90AB-439B-86C2-D5B1B4F42A75}"/>
                </a:ext>
              </a:extLst>
            </p:cNvPr>
            <p:cNvGrpSpPr/>
            <p:nvPr/>
          </p:nvGrpSpPr>
          <p:grpSpPr>
            <a:xfrm>
              <a:off x="6615430" y="3442461"/>
              <a:ext cx="3406775" cy="3037840"/>
              <a:chOff x="6615430" y="3442461"/>
              <a:chExt cx="3406775" cy="3037840"/>
            </a:xfrm>
          </p:grpSpPr>
          <p:sp>
            <p:nvSpPr>
              <p:cNvPr id="18" name="object 4">
                <a:extLst>
                  <a:ext uri="{FF2B5EF4-FFF2-40B4-BE49-F238E27FC236}">
                    <a16:creationId xmlns:a16="http://schemas.microsoft.com/office/drawing/2014/main" id="{CDAE46CD-C7A0-4192-AB3A-5DCF5DA2582A}"/>
                  </a:ext>
                </a:extLst>
              </p:cNvPr>
              <p:cNvSpPr/>
              <p:nvPr/>
            </p:nvSpPr>
            <p:spPr>
              <a:xfrm>
                <a:off x="6625590" y="3452621"/>
                <a:ext cx="3017520" cy="3017520"/>
              </a:xfrm>
              <a:custGeom>
                <a:avLst/>
                <a:gdLst/>
                <a:ahLst/>
                <a:cxnLst/>
                <a:rect l="l" t="t" r="r" b="b"/>
                <a:pathLst>
                  <a:path w="3017520" h="3017520">
                    <a:moveTo>
                      <a:pt x="0" y="1508760"/>
                    </a:moveTo>
                    <a:lnTo>
                      <a:pt x="745" y="1460866"/>
                    </a:lnTo>
                    <a:lnTo>
                      <a:pt x="2968" y="1413345"/>
                    </a:lnTo>
                    <a:lnTo>
                      <a:pt x="6645" y="1366218"/>
                    </a:lnTo>
                    <a:lnTo>
                      <a:pt x="11755" y="1319507"/>
                    </a:lnTo>
                    <a:lnTo>
                      <a:pt x="18276" y="1273235"/>
                    </a:lnTo>
                    <a:lnTo>
                      <a:pt x="26185" y="1227423"/>
                    </a:lnTo>
                    <a:lnTo>
                      <a:pt x="35460" y="1182094"/>
                    </a:lnTo>
                    <a:lnTo>
                      <a:pt x="46080" y="1137269"/>
                    </a:lnTo>
                    <a:lnTo>
                      <a:pt x="58021" y="1092972"/>
                    </a:lnTo>
                    <a:lnTo>
                      <a:pt x="71263" y="1049223"/>
                    </a:lnTo>
                    <a:lnTo>
                      <a:pt x="85783" y="1006045"/>
                    </a:lnTo>
                    <a:lnTo>
                      <a:pt x="101558" y="963460"/>
                    </a:lnTo>
                    <a:lnTo>
                      <a:pt x="118568" y="921490"/>
                    </a:lnTo>
                    <a:lnTo>
                      <a:pt x="136789" y="880157"/>
                    </a:lnTo>
                    <a:lnTo>
                      <a:pt x="156200" y="839484"/>
                    </a:lnTo>
                    <a:lnTo>
                      <a:pt x="176778" y="799492"/>
                    </a:lnTo>
                    <a:lnTo>
                      <a:pt x="198502" y="760203"/>
                    </a:lnTo>
                    <a:lnTo>
                      <a:pt x="221349" y="721641"/>
                    </a:lnTo>
                    <a:lnTo>
                      <a:pt x="245297" y="683826"/>
                    </a:lnTo>
                    <a:lnTo>
                      <a:pt x="270324" y="646780"/>
                    </a:lnTo>
                    <a:lnTo>
                      <a:pt x="296408" y="610527"/>
                    </a:lnTo>
                    <a:lnTo>
                      <a:pt x="323527" y="575088"/>
                    </a:lnTo>
                    <a:lnTo>
                      <a:pt x="351660" y="540484"/>
                    </a:lnTo>
                    <a:lnTo>
                      <a:pt x="380782" y="506739"/>
                    </a:lnTo>
                    <a:lnTo>
                      <a:pt x="410874" y="473874"/>
                    </a:lnTo>
                    <a:lnTo>
                      <a:pt x="441912" y="441912"/>
                    </a:lnTo>
                    <a:lnTo>
                      <a:pt x="473874" y="410874"/>
                    </a:lnTo>
                    <a:lnTo>
                      <a:pt x="506739" y="380782"/>
                    </a:lnTo>
                    <a:lnTo>
                      <a:pt x="540484" y="351660"/>
                    </a:lnTo>
                    <a:lnTo>
                      <a:pt x="575088" y="323527"/>
                    </a:lnTo>
                    <a:lnTo>
                      <a:pt x="610527" y="296408"/>
                    </a:lnTo>
                    <a:lnTo>
                      <a:pt x="646780" y="270324"/>
                    </a:lnTo>
                    <a:lnTo>
                      <a:pt x="683826" y="245297"/>
                    </a:lnTo>
                    <a:lnTo>
                      <a:pt x="721641" y="221349"/>
                    </a:lnTo>
                    <a:lnTo>
                      <a:pt x="760203" y="198502"/>
                    </a:lnTo>
                    <a:lnTo>
                      <a:pt x="799492" y="176778"/>
                    </a:lnTo>
                    <a:lnTo>
                      <a:pt x="839484" y="156200"/>
                    </a:lnTo>
                    <a:lnTo>
                      <a:pt x="880157" y="136789"/>
                    </a:lnTo>
                    <a:lnTo>
                      <a:pt x="921490" y="118568"/>
                    </a:lnTo>
                    <a:lnTo>
                      <a:pt x="963460" y="101558"/>
                    </a:lnTo>
                    <a:lnTo>
                      <a:pt x="1006045" y="85783"/>
                    </a:lnTo>
                    <a:lnTo>
                      <a:pt x="1049223" y="71263"/>
                    </a:lnTo>
                    <a:lnTo>
                      <a:pt x="1092972" y="58021"/>
                    </a:lnTo>
                    <a:lnTo>
                      <a:pt x="1137269" y="46080"/>
                    </a:lnTo>
                    <a:lnTo>
                      <a:pt x="1182094" y="35460"/>
                    </a:lnTo>
                    <a:lnTo>
                      <a:pt x="1227423" y="26185"/>
                    </a:lnTo>
                    <a:lnTo>
                      <a:pt x="1273235" y="18276"/>
                    </a:lnTo>
                    <a:lnTo>
                      <a:pt x="1319507" y="11755"/>
                    </a:lnTo>
                    <a:lnTo>
                      <a:pt x="1366218" y="6645"/>
                    </a:lnTo>
                    <a:lnTo>
                      <a:pt x="1413345" y="2968"/>
                    </a:lnTo>
                    <a:lnTo>
                      <a:pt x="1460866" y="745"/>
                    </a:lnTo>
                    <a:lnTo>
                      <a:pt x="1508759" y="0"/>
                    </a:lnTo>
                    <a:lnTo>
                      <a:pt x="1556653" y="745"/>
                    </a:lnTo>
                    <a:lnTo>
                      <a:pt x="1604174" y="2968"/>
                    </a:lnTo>
                    <a:lnTo>
                      <a:pt x="1651301" y="6645"/>
                    </a:lnTo>
                    <a:lnTo>
                      <a:pt x="1698012" y="11755"/>
                    </a:lnTo>
                    <a:lnTo>
                      <a:pt x="1744284" y="18276"/>
                    </a:lnTo>
                    <a:lnTo>
                      <a:pt x="1790096" y="26185"/>
                    </a:lnTo>
                    <a:lnTo>
                      <a:pt x="1835425" y="35460"/>
                    </a:lnTo>
                    <a:lnTo>
                      <a:pt x="1880250" y="46080"/>
                    </a:lnTo>
                    <a:lnTo>
                      <a:pt x="1924547" y="58021"/>
                    </a:lnTo>
                    <a:lnTo>
                      <a:pt x="1968296" y="71263"/>
                    </a:lnTo>
                    <a:lnTo>
                      <a:pt x="2011474" y="85783"/>
                    </a:lnTo>
                    <a:lnTo>
                      <a:pt x="2054059" y="101558"/>
                    </a:lnTo>
                    <a:lnTo>
                      <a:pt x="2096029" y="118568"/>
                    </a:lnTo>
                    <a:lnTo>
                      <a:pt x="2137362" y="136789"/>
                    </a:lnTo>
                    <a:lnTo>
                      <a:pt x="2178035" y="156200"/>
                    </a:lnTo>
                    <a:lnTo>
                      <a:pt x="2218027" y="176778"/>
                    </a:lnTo>
                    <a:lnTo>
                      <a:pt x="2257316" y="198502"/>
                    </a:lnTo>
                    <a:lnTo>
                      <a:pt x="2295878" y="221349"/>
                    </a:lnTo>
                    <a:lnTo>
                      <a:pt x="2333693" y="245297"/>
                    </a:lnTo>
                    <a:lnTo>
                      <a:pt x="2370739" y="270324"/>
                    </a:lnTo>
                    <a:lnTo>
                      <a:pt x="2406992" y="296408"/>
                    </a:lnTo>
                    <a:lnTo>
                      <a:pt x="2442431" y="323527"/>
                    </a:lnTo>
                    <a:lnTo>
                      <a:pt x="2477035" y="351660"/>
                    </a:lnTo>
                    <a:lnTo>
                      <a:pt x="2510780" y="380782"/>
                    </a:lnTo>
                    <a:lnTo>
                      <a:pt x="2543645" y="410874"/>
                    </a:lnTo>
                    <a:lnTo>
                      <a:pt x="2575607" y="441912"/>
                    </a:lnTo>
                    <a:lnTo>
                      <a:pt x="2606645" y="473874"/>
                    </a:lnTo>
                    <a:lnTo>
                      <a:pt x="2636737" y="506739"/>
                    </a:lnTo>
                    <a:lnTo>
                      <a:pt x="2665859" y="540484"/>
                    </a:lnTo>
                    <a:lnTo>
                      <a:pt x="2693992" y="575088"/>
                    </a:lnTo>
                    <a:lnTo>
                      <a:pt x="2721111" y="610527"/>
                    </a:lnTo>
                    <a:lnTo>
                      <a:pt x="2747195" y="646780"/>
                    </a:lnTo>
                    <a:lnTo>
                      <a:pt x="2772222" y="683826"/>
                    </a:lnTo>
                    <a:lnTo>
                      <a:pt x="2796170" y="721641"/>
                    </a:lnTo>
                    <a:lnTo>
                      <a:pt x="2819017" y="760203"/>
                    </a:lnTo>
                    <a:lnTo>
                      <a:pt x="2840741" y="799492"/>
                    </a:lnTo>
                    <a:lnTo>
                      <a:pt x="2861319" y="839484"/>
                    </a:lnTo>
                    <a:lnTo>
                      <a:pt x="2880730" y="880157"/>
                    </a:lnTo>
                    <a:lnTo>
                      <a:pt x="2898951" y="921490"/>
                    </a:lnTo>
                    <a:lnTo>
                      <a:pt x="2915961" y="963460"/>
                    </a:lnTo>
                    <a:lnTo>
                      <a:pt x="2931736" y="1006045"/>
                    </a:lnTo>
                    <a:lnTo>
                      <a:pt x="2946256" y="1049223"/>
                    </a:lnTo>
                    <a:lnTo>
                      <a:pt x="2959498" y="1092972"/>
                    </a:lnTo>
                    <a:lnTo>
                      <a:pt x="2971439" y="1137269"/>
                    </a:lnTo>
                    <a:lnTo>
                      <a:pt x="2982059" y="1182094"/>
                    </a:lnTo>
                    <a:lnTo>
                      <a:pt x="2991334" y="1227423"/>
                    </a:lnTo>
                    <a:lnTo>
                      <a:pt x="2999243" y="1273235"/>
                    </a:lnTo>
                    <a:lnTo>
                      <a:pt x="3005764" y="1319507"/>
                    </a:lnTo>
                    <a:lnTo>
                      <a:pt x="3010874" y="1366218"/>
                    </a:lnTo>
                    <a:lnTo>
                      <a:pt x="3014551" y="1413345"/>
                    </a:lnTo>
                    <a:lnTo>
                      <a:pt x="3016774" y="1460866"/>
                    </a:lnTo>
                    <a:lnTo>
                      <a:pt x="3017519" y="1508760"/>
                    </a:lnTo>
                    <a:lnTo>
                      <a:pt x="3016774" y="1556653"/>
                    </a:lnTo>
                    <a:lnTo>
                      <a:pt x="3014551" y="1604174"/>
                    </a:lnTo>
                    <a:lnTo>
                      <a:pt x="3010874" y="1651301"/>
                    </a:lnTo>
                    <a:lnTo>
                      <a:pt x="3005764" y="1698012"/>
                    </a:lnTo>
                    <a:lnTo>
                      <a:pt x="2999243" y="1744284"/>
                    </a:lnTo>
                    <a:lnTo>
                      <a:pt x="2991334" y="1790096"/>
                    </a:lnTo>
                    <a:lnTo>
                      <a:pt x="2982059" y="1835425"/>
                    </a:lnTo>
                    <a:lnTo>
                      <a:pt x="2971439" y="1880250"/>
                    </a:lnTo>
                    <a:lnTo>
                      <a:pt x="2959498" y="1924547"/>
                    </a:lnTo>
                    <a:lnTo>
                      <a:pt x="2946256" y="1968296"/>
                    </a:lnTo>
                    <a:lnTo>
                      <a:pt x="2931736" y="2011474"/>
                    </a:lnTo>
                    <a:lnTo>
                      <a:pt x="2915961" y="2054059"/>
                    </a:lnTo>
                    <a:lnTo>
                      <a:pt x="2898951" y="2096029"/>
                    </a:lnTo>
                    <a:lnTo>
                      <a:pt x="2880730" y="2137362"/>
                    </a:lnTo>
                    <a:lnTo>
                      <a:pt x="2861319" y="2178035"/>
                    </a:lnTo>
                    <a:lnTo>
                      <a:pt x="2840741" y="2218027"/>
                    </a:lnTo>
                    <a:lnTo>
                      <a:pt x="2819017" y="2257316"/>
                    </a:lnTo>
                    <a:lnTo>
                      <a:pt x="2796170" y="2295878"/>
                    </a:lnTo>
                    <a:lnTo>
                      <a:pt x="2772222" y="2333693"/>
                    </a:lnTo>
                    <a:lnTo>
                      <a:pt x="2747195" y="2370739"/>
                    </a:lnTo>
                    <a:lnTo>
                      <a:pt x="2721111" y="2406992"/>
                    </a:lnTo>
                    <a:lnTo>
                      <a:pt x="2693992" y="2442431"/>
                    </a:lnTo>
                    <a:lnTo>
                      <a:pt x="2665859" y="2477035"/>
                    </a:lnTo>
                    <a:lnTo>
                      <a:pt x="2636737" y="2510780"/>
                    </a:lnTo>
                    <a:lnTo>
                      <a:pt x="2606645" y="2543645"/>
                    </a:lnTo>
                    <a:lnTo>
                      <a:pt x="2575607" y="2575607"/>
                    </a:lnTo>
                    <a:lnTo>
                      <a:pt x="2543645" y="2606645"/>
                    </a:lnTo>
                    <a:lnTo>
                      <a:pt x="2510780" y="2636737"/>
                    </a:lnTo>
                    <a:lnTo>
                      <a:pt x="2477035" y="2665859"/>
                    </a:lnTo>
                    <a:lnTo>
                      <a:pt x="2442431" y="2693992"/>
                    </a:lnTo>
                    <a:lnTo>
                      <a:pt x="2406992" y="2721111"/>
                    </a:lnTo>
                    <a:lnTo>
                      <a:pt x="2370739" y="2747195"/>
                    </a:lnTo>
                    <a:lnTo>
                      <a:pt x="2333693" y="2772222"/>
                    </a:lnTo>
                    <a:lnTo>
                      <a:pt x="2295878" y="2796170"/>
                    </a:lnTo>
                    <a:lnTo>
                      <a:pt x="2257316" y="2819017"/>
                    </a:lnTo>
                    <a:lnTo>
                      <a:pt x="2218027" y="2840741"/>
                    </a:lnTo>
                    <a:lnTo>
                      <a:pt x="2178035" y="2861319"/>
                    </a:lnTo>
                    <a:lnTo>
                      <a:pt x="2137362" y="2880730"/>
                    </a:lnTo>
                    <a:lnTo>
                      <a:pt x="2096029" y="2898951"/>
                    </a:lnTo>
                    <a:lnTo>
                      <a:pt x="2054059" y="2915961"/>
                    </a:lnTo>
                    <a:lnTo>
                      <a:pt x="2011474" y="2931736"/>
                    </a:lnTo>
                    <a:lnTo>
                      <a:pt x="1968296" y="2946256"/>
                    </a:lnTo>
                    <a:lnTo>
                      <a:pt x="1924547" y="2959498"/>
                    </a:lnTo>
                    <a:lnTo>
                      <a:pt x="1880250" y="2971439"/>
                    </a:lnTo>
                    <a:lnTo>
                      <a:pt x="1835425" y="2982059"/>
                    </a:lnTo>
                    <a:lnTo>
                      <a:pt x="1790096" y="2991334"/>
                    </a:lnTo>
                    <a:lnTo>
                      <a:pt x="1744284" y="2999243"/>
                    </a:lnTo>
                    <a:lnTo>
                      <a:pt x="1698012" y="3005764"/>
                    </a:lnTo>
                    <a:lnTo>
                      <a:pt x="1651301" y="3010874"/>
                    </a:lnTo>
                    <a:lnTo>
                      <a:pt x="1604174" y="3014551"/>
                    </a:lnTo>
                    <a:lnTo>
                      <a:pt x="1556653" y="3016774"/>
                    </a:lnTo>
                    <a:lnTo>
                      <a:pt x="1508759" y="3017520"/>
                    </a:lnTo>
                    <a:lnTo>
                      <a:pt x="1460866" y="3016774"/>
                    </a:lnTo>
                    <a:lnTo>
                      <a:pt x="1413345" y="3014551"/>
                    </a:lnTo>
                    <a:lnTo>
                      <a:pt x="1366218" y="3010874"/>
                    </a:lnTo>
                    <a:lnTo>
                      <a:pt x="1319507" y="3005764"/>
                    </a:lnTo>
                    <a:lnTo>
                      <a:pt x="1273235" y="2999243"/>
                    </a:lnTo>
                    <a:lnTo>
                      <a:pt x="1227423" y="2991334"/>
                    </a:lnTo>
                    <a:lnTo>
                      <a:pt x="1182094" y="2982059"/>
                    </a:lnTo>
                    <a:lnTo>
                      <a:pt x="1137269" y="2971439"/>
                    </a:lnTo>
                    <a:lnTo>
                      <a:pt x="1092972" y="2959498"/>
                    </a:lnTo>
                    <a:lnTo>
                      <a:pt x="1049223" y="2946256"/>
                    </a:lnTo>
                    <a:lnTo>
                      <a:pt x="1006045" y="2931736"/>
                    </a:lnTo>
                    <a:lnTo>
                      <a:pt x="963460" y="2915961"/>
                    </a:lnTo>
                    <a:lnTo>
                      <a:pt x="921490" y="2898951"/>
                    </a:lnTo>
                    <a:lnTo>
                      <a:pt x="880157" y="2880730"/>
                    </a:lnTo>
                    <a:lnTo>
                      <a:pt x="839484" y="2861319"/>
                    </a:lnTo>
                    <a:lnTo>
                      <a:pt x="799492" y="2840741"/>
                    </a:lnTo>
                    <a:lnTo>
                      <a:pt x="760203" y="2819017"/>
                    </a:lnTo>
                    <a:lnTo>
                      <a:pt x="721641" y="2796170"/>
                    </a:lnTo>
                    <a:lnTo>
                      <a:pt x="683826" y="2772222"/>
                    </a:lnTo>
                    <a:lnTo>
                      <a:pt x="646780" y="2747195"/>
                    </a:lnTo>
                    <a:lnTo>
                      <a:pt x="610527" y="2721111"/>
                    </a:lnTo>
                    <a:lnTo>
                      <a:pt x="575088" y="2693992"/>
                    </a:lnTo>
                    <a:lnTo>
                      <a:pt x="540484" y="2665859"/>
                    </a:lnTo>
                    <a:lnTo>
                      <a:pt x="506739" y="2636737"/>
                    </a:lnTo>
                    <a:lnTo>
                      <a:pt x="473874" y="2606645"/>
                    </a:lnTo>
                    <a:lnTo>
                      <a:pt x="441912" y="2575607"/>
                    </a:lnTo>
                    <a:lnTo>
                      <a:pt x="410874" y="2543645"/>
                    </a:lnTo>
                    <a:lnTo>
                      <a:pt x="380782" y="2510780"/>
                    </a:lnTo>
                    <a:lnTo>
                      <a:pt x="351660" y="2477035"/>
                    </a:lnTo>
                    <a:lnTo>
                      <a:pt x="323527" y="2442431"/>
                    </a:lnTo>
                    <a:lnTo>
                      <a:pt x="296408" y="2406992"/>
                    </a:lnTo>
                    <a:lnTo>
                      <a:pt x="270324" y="2370739"/>
                    </a:lnTo>
                    <a:lnTo>
                      <a:pt x="245297" y="2333693"/>
                    </a:lnTo>
                    <a:lnTo>
                      <a:pt x="221349" y="2295878"/>
                    </a:lnTo>
                    <a:lnTo>
                      <a:pt x="198502" y="2257316"/>
                    </a:lnTo>
                    <a:lnTo>
                      <a:pt x="176778" y="2218027"/>
                    </a:lnTo>
                    <a:lnTo>
                      <a:pt x="156200" y="2178035"/>
                    </a:lnTo>
                    <a:lnTo>
                      <a:pt x="136789" y="2137362"/>
                    </a:lnTo>
                    <a:lnTo>
                      <a:pt x="118568" y="2096029"/>
                    </a:lnTo>
                    <a:lnTo>
                      <a:pt x="101558" y="2054059"/>
                    </a:lnTo>
                    <a:lnTo>
                      <a:pt x="85783" y="2011474"/>
                    </a:lnTo>
                    <a:lnTo>
                      <a:pt x="71263" y="1968296"/>
                    </a:lnTo>
                    <a:lnTo>
                      <a:pt x="58021" y="1924547"/>
                    </a:lnTo>
                    <a:lnTo>
                      <a:pt x="46080" y="1880250"/>
                    </a:lnTo>
                    <a:lnTo>
                      <a:pt x="35460" y="1835425"/>
                    </a:lnTo>
                    <a:lnTo>
                      <a:pt x="26185" y="1790096"/>
                    </a:lnTo>
                    <a:lnTo>
                      <a:pt x="18276" y="1744284"/>
                    </a:lnTo>
                    <a:lnTo>
                      <a:pt x="11755" y="1698012"/>
                    </a:lnTo>
                    <a:lnTo>
                      <a:pt x="6645" y="1651301"/>
                    </a:lnTo>
                    <a:lnTo>
                      <a:pt x="2968" y="1604174"/>
                    </a:lnTo>
                    <a:lnTo>
                      <a:pt x="745" y="1556653"/>
                    </a:lnTo>
                    <a:lnTo>
                      <a:pt x="0" y="1508760"/>
                    </a:lnTo>
                    <a:close/>
                  </a:path>
                </a:pathLst>
              </a:custGeom>
              <a:ln w="19812">
                <a:solidFill>
                  <a:srgbClr val="D9D9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99BFB814-6F75-4A3F-94A8-9B38A5F7DD94}"/>
                  </a:ext>
                </a:extLst>
              </p:cNvPr>
              <p:cNvSpPr/>
              <p:nvPr/>
            </p:nvSpPr>
            <p:spPr>
              <a:xfrm>
                <a:off x="9328150" y="4043552"/>
                <a:ext cx="314325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1838960">
                    <a:moveTo>
                      <a:pt x="3428" y="0"/>
                    </a:moveTo>
                    <a:lnTo>
                      <a:pt x="32410" y="39134"/>
                    </a:lnTo>
                    <a:lnTo>
                      <a:pt x="59972" y="78954"/>
                    </a:lnTo>
                    <a:lnTo>
                      <a:pt x="86116" y="119424"/>
                    </a:lnTo>
                    <a:lnTo>
                      <a:pt x="110840" y="160511"/>
                    </a:lnTo>
                    <a:lnTo>
                      <a:pt x="134146" y="202180"/>
                    </a:lnTo>
                    <a:lnTo>
                      <a:pt x="156034" y="244397"/>
                    </a:lnTo>
                    <a:lnTo>
                      <a:pt x="176503" y="287127"/>
                    </a:lnTo>
                    <a:lnTo>
                      <a:pt x="195554" y="330336"/>
                    </a:lnTo>
                    <a:lnTo>
                      <a:pt x="213186" y="373989"/>
                    </a:lnTo>
                    <a:lnTo>
                      <a:pt x="229400" y="418052"/>
                    </a:lnTo>
                    <a:lnTo>
                      <a:pt x="244196" y="462491"/>
                    </a:lnTo>
                    <a:lnTo>
                      <a:pt x="257574" y="507272"/>
                    </a:lnTo>
                    <a:lnTo>
                      <a:pt x="269535" y="552359"/>
                    </a:lnTo>
                    <a:lnTo>
                      <a:pt x="280077" y="597718"/>
                    </a:lnTo>
                    <a:lnTo>
                      <a:pt x="289201" y="643315"/>
                    </a:lnTo>
                    <a:lnTo>
                      <a:pt x="296908" y="689116"/>
                    </a:lnTo>
                    <a:lnTo>
                      <a:pt x="303198" y="735087"/>
                    </a:lnTo>
                    <a:lnTo>
                      <a:pt x="308070" y="781192"/>
                    </a:lnTo>
                    <a:lnTo>
                      <a:pt x="311524" y="827397"/>
                    </a:lnTo>
                    <a:lnTo>
                      <a:pt x="313562" y="873669"/>
                    </a:lnTo>
                    <a:lnTo>
                      <a:pt x="314182" y="919972"/>
                    </a:lnTo>
                    <a:lnTo>
                      <a:pt x="313385" y="966272"/>
                    </a:lnTo>
                    <a:lnTo>
                      <a:pt x="311171" y="1012535"/>
                    </a:lnTo>
                    <a:lnTo>
                      <a:pt x="307540" y="1058726"/>
                    </a:lnTo>
                    <a:lnTo>
                      <a:pt x="302492" y="1104812"/>
                    </a:lnTo>
                    <a:lnTo>
                      <a:pt x="296028" y="1150757"/>
                    </a:lnTo>
                    <a:lnTo>
                      <a:pt x="288147" y="1196527"/>
                    </a:lnTo>
                    <a:lnTo>
                      <a:pt x="278849" y="1242088"/>
                    </a:lnTo>
                    <a:lnTo>
                      <a:pt x="268135" y="1287405"/>
                    </a:lnTo>
                    <a:lnTo>
                      <a:pt x="256005" y="1332444"/>
                    </a:lnTo>
                    <a:lnTo>
                      <a:pt x="242458" y="1377171"/>
                    </a:lnTo>
                    <a:lnTo>
                      <a:pt x="227496" y="1421551"/>
                    </a:lnTo>
                    <a:lnTo>
                      <a:pt x="211117" y="1465550"/>
                    </a:lnTo>
                    <a:lnTo>
                      <a:pt x="193322" y="1509133"/>
                    </a:lnTo>
                    <a:lnTo>
                      <a:pt x="174111" y="1552266"/>
                    </a:lnTo>
                    <a:lnTo>
                      <a:pt x="153485" y="1594914"/>
                    </a:lnTo>
                    <a:lnTo>
                      <a:pt x="131443" y="1637044"/>
                    </a:lnTo>
                    <a:lnTo>
                      <a:pt x="107985" y="1678620"/>
                    </a:lnTo>
                    <a:lnTo>
                      <a:pt x="83112" y="1719609"/>
                    </a:lnTo>
                    <a:lnTo>
                      <a:pt x="56823" y="1759976"/>
                    </a:lnTo>
                    <a:lnTo>
                      <a:pt x="29119" y="1799686"/>
                    </a:lnTo>
                    <a:lnTo>
                      <a:pt x="0" y="1838706"/>
                    </a:lnTo>
                  </a:path>
                </a:pathLst>
              </a:custGeom>
              <a:ln w="76200">
                <a:solidFill>
                  <a:srgbClr val="9BBA5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6B7EE69D-2871-4B84-BB76-04C99D8BA1CF}"/>
                  </a:ext>
                </a:extLst>
              </p:cNvPr>
              <p:cNvSpPr/>
              <p:nvPr/>
            </p:nvSpPr>
            <p:spPr>
              <a:xfrm>
                <a:off x="9259824" y="4579619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1000" y="0"/>
                    </a:moveTo>
                    <a:lnTo>
                      <a:pt x="333204" y="2968"/>
                    </a:lnTo>
                    <a:lnTo>
                      <a:pt x="287181" y="11634"/>
                    </a:lnTo>
                    <a:lnTo>
                      <a:pt x="243288" y="25643"/>
                    </a:lnTo>
                    <a:lnTo>
                      <a:pt x="201881" y="44636"/>
                    </a:lnTo>
                    <a:lnTo>
                      <a:pt x="163318" y="68257"/>
                    </a:lnTo>
                    <a:lnTo>
                      <a:pt x="127955" y="96149"/>
                    </a:lnTo>
                    <a:lnTo>
                      <a:pt x="96149" y="127955"/>
                    </a:lnTo>
                    <a:lnTo>
                      <a:pt x="68257" y="163318"/>
                    </a:lnTo>
                    <a:lnTo>
                      <a:pt x="44636" y="201881"/>
                    </a:lnTo>
                    <a:lnTo>
                      <a:pt x="25643" y="243288"/>
                    </a:lnTo>
                    <a:lnTo>
                      <a:pt x="11634" y="287181"/>
                    </a:lnTo>
                    <a:lnTo>
                      <a:pt x="2968" y="333204"/>
                    </a:lnTo>
                    <a:lnTo>
                      <a:pt x="0" y="381000"/>
                    </a:lnTo>
                    <a:lnTo>
                      <a:pt x="2968" y="428795"/>
                    </a:lnTo>
                    <a:lnTo>
                      <a:pt x="11634" y="474818"/>
                    </a:lnTo>
                    <a:lnTo>
                      <a:pt x="25643" y="518711"/>
                    </a:lnTo>
                    <a:lnTo>
                      <a:pt x="44636" y="560118"/>
                    </a:lnTo>
                    <a:lnTo>
                      <a:pt x="68257" y="598681"/>
                    </a:lnTo>
                    <a:lnTo>
                      <a:pt x="96149" y="634044"/>
                    </a:lnTo>
                    <a:lnTo>
                      <a:pt x="127955" y="665850"/>
                    </a:lnTo>
                    <a:lnTo>
                      <a:pt x="163318" y="693742"/>
                    </a:lnTo>
                    <a:lnTo>
                      <a:pt x="201881" y="717363"/>
                    </a:lnTo>
                    <a:lnTo>
                      <a:pt x="243288" y="736356"/>
                    </a:lnTo>
                    <a:lnTo>
                      <a:pt x="287181" y="750365"/>
                    </a:lnTo>
                    <a:lnTo>
                      <a:pt x="333204" y="759031"/>
                    </a:lnTo>
                    <a:lnTo>
                      <a:pt x="381000" y="762000"/>
                    </a:lnTo>
                    <a:lnTo>
                      <a:pt x="428795" y="759031"/>
                    </a:lnTo>
                    <a:lnTo>
                      <a:pt x="474818" y="750365"/>
                    </a:lnTo>
                    <a:lnTo>
                      <a:pt x="518711" y="736356"/>
                    </a:lnTo>
                    <a:lnTo>
                      <a:pt x="560118" y="717363"/>
                    </a:lnTo>
                    <a:lnTo>
                      <a:pt x="598681" y="693742"/>
                    </a:lnTo>
                    <a:lnTo>
                      <a:pt x="634044" y="665850"/>
                    </a:lnTo>
                    <a:lnTo>
                      <a:pt x="665850" y="634044"/>
                    </a:lnTo>
                    <a:lnTo>
                      <a:pt x="693742" y="598681"/>
                    </a:lnTo>
                    <a:lnTo>
                      <a:pt x="717363" y="560118"/>
                    </a:lnTo>
                    <a:lnTo>
                      <a:pt x="736356" y="518711"/>
                    </a:lnTo>
                    <a:lnTo>
                      <a:pt x="750365" y="474818"/>
                    </a:lnTo>
                    <a:lnTo>
                      <a:pt x="759031" y="428795"/>
                    </a:lnTo>
                    <a:lnTo>
                      <a:pt x="762000" y="381000"/>
                    </a:lnTo>
                    <a:lnTo>
                      <a:pt x="759031" y="333204"/>
                    </a:lnTo>
                    <a:lnTo>
                      <a:pt x="750365" y="287181"/>
                    </a:lnTo>
                    <a:lnTo>
                      <a:pt x="736356" y="243288"/>
                    </a:lnTo>
                    <a:lnTo>
                      <a:pt x="717363" y="201881"/>
                    </a:lnTo>
                    <a:lnTo>
                      <a:pt x="693742" y="163318"/>
                    </a:lnTo>
                    <a:lnTo>
                      <a:pt x="665850" y="127955"/>
                    </a:lnTo>
                    <a:lnTo>
                      <a:pt x="634044" y="96149"/>
                    </a:lnTo>
                    <a:lnTo>
                      <a:pt x="598681" y="68257"/>
                    </a:lnTo>
                    <a:lnTo>
                      <a:pt x="560118" y="44636"/>
                    </a:lnTo>
                    <a:lnTo>
                      <a:pt x="518711" y="25643"/>
                    </a:lnTo>
                    <a:lnTo>
                      <a:pt x="474818" y="11634"/>
                    </a:lnTo>
                    <a:lnTo>
                      <a:pt x="428795" y="2968"/>
                    </a:lnTo>
                    <a:lnTo>
                      <a:pt x="381000" y="0"/>
                    </a:lnTo>
                    <a:close/>
                  </a:path>
                </a:pathLst>
              </a:custGeom>
              <a:solidFill>
                <a:srgbClr val="9BBA5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17D91704-1C0B-49BD-AC8C-A71E1616A374}"/>
                </a:ext>
              </a:extLst>
            </p:cNvPr>
            <p:cNvSpPr txBox="1"/>
            <p:nvPr/>
          </p:nvSpPr>
          <p:spPr>
            <a:xfrm>
              <a:off x="9548241" y="4765675"/>
              <a:ext cx="184785" cy="3606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200" b="1" spc="-5" dirty="0">
                  <a:solidFill>
                    <a:srgbClr val="FFFFFF"/>
                  </a:solidFill>
                  <a:latin typeface="Noto Sans"/>
                  <a:cs typeface="Noto Sans"/>
                </a:rPr>
                <a:t>2</a:t>
              </a:r>
              <a:endParaRPr sz="2200">
                <a:latin typeface="Noto Sans"/>
                <a:cs typeface="Noto Sans"/>
              </a:endParaRPr>
            </a:p>
          </p:txBody>
        </p:sp>
        <p:grpSp>
          <p:nvGrpSpPr>
            <p:cNvPr id="11" name="object 8">
              <a:extLst>
                <a:ext uri="{FF2B5EF4-FFF2-40B4-BE49-F238E27FC236}">
                  <a16:creationId xmlns:a16="http://schemas.microsoft.com/office/drawing/2014/main" id="{4B24169B-2563-4782-8853-262128FC31C9}"/>
                </a:ext>
              </a:extLst>
            </p:cNvPr>
            <p:cNvGrpSpPr/>
            <p:nvPr/>
          </p:nvGrpSpPr>
          <p:grpSpPr>
            <a:xfrm>
              <a:off x="6246876" y="4005453"/>
              <a:ext cx="762000" cy="1915160"/>
              <a:chOff x="6246876" y="4005453"/>
              <a:chExt cx="762000" cy="1915160"/>
            </a:xfrm>
          </p:grpSpPr>
          <p:sp>
            <p:nvSpPr>
              <p:cNvPr id="16" name="object 9">
                <a:extLst>
                  <a:ext uri="{FF2B5EF4-FFF2-40B4-BE49-F238E27FC236}">
                    <a16:creationId xmlns:a16="http://schemas.microsoft.com/office/drawing/2014/main" id="{EB2F8FE2-852F-428A-A393-FC9975CA9E66}"/>
                  </a:ext>
                </a:extLst>
              </p:cNvPr>
              <p:cNvSpPr/>
              <p:nvPr/>
            </p:nvSpPr>
            <p:spPr>
              <a:xfrm>
                <a:off x="6624843" y="4043553"/>
                <a:ext cx="314325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1838960">
                    <a:moveTo>
                      <a:pt x="310753" y="0"/>
                    </a:moveTo>
                    <a:lnTo>
                      <a:pt x="281771" y="39134"/>
                    </a:lnTo>
                    <a:lnTo>
                      <a:pt x="254209" y="78954"/>
                    </a:lnTo>
                    <a:lnTo>
                      <a:pt x="228065" y="119424"/>
                    </a:lnTo>
                    <a:lnTo>
                      <a:pt x="203341" y="160511"/>
                    </a:lnTo>
                    <a:lnTo>
                      <a:pt x="180035" y="202180"/>
                    </a:lnTo>
                    <a:lnTo>
                      <a:pt x="158147" y="244397"/>
                    </a:lnTo>
                    <a:lnTo>
                      <a:pt x="137678" y="287127"/>
                    </a:lnTo>
                    <a:lnTo>
                      <a:pt x="118627" y="330336"/>
                    </a:lnTo>
                    <a:lnTo>
                      <a:pt x="100995" y="373989"/>
                    </a:lnTo>
                    <a:lnTo>
                      <a:pt x="84781" y="418052"/>
                    </a:lnTo>
                    <a:lnTo>
                      <a:pt x="69985" y="462491"/>
                    </a:lnTo>
                    <a:lnTo>
                      <a:pt x="56607" y="507272"/>
                    </a:lnTo>
                    <a:lnTo>
                      <a:pt x="44647" y="552359"/>
                    </a:lnTo>
                    <a:lnTo>
                      <a:pt x="34104" y="597718"/>
                    </a:lnTo>
                    <a:lnTo>
                      <a:pt x="24980" y="643315"/>
                    </a:lnTo>
                    <a:lnTo>
                      <a:pt x="17273" y="689116"/>
                    </a:lnTo>
                    <a:lnTo>
                      <a:pt x="10983" y="735087"/>
                    </a:lnTo>
                    <a:lnTo>
                      <a:pt x="6111" y="781192"/>
                    </a:lnTo>
                    <a:lnTo>
                      <a:pt x="2657" y="827397"/>
                    </a:lnTo>
                    <a:lnTo>
                      <a:pt x="620" y="873669"/>
                    </a:lnTo>
                    <a:lnTo>
                      <a:pt x="0" y="919972"/>
                    </a:lnTo>
                    <a:lnTo>
                      <a:pt x="796" y="966272"/>
                    </a:lnTo>
                    <a:lnTo>
                      <a:pt x="3010" y="1012535"/>
                    </a:lnTo>
                    <a:lnTo>
                      <a:pt x="6641" y="1058726"/>
                    </a:lnTo>
                    <a:lnTo>
                      <a:pt x="11689" y="1104812"/>
                    </a:lnTo>
                    <a:lnTo>
                      <a:pt x="18153" y="1150757"/>
                    </a:lnTo>
                    <a:lnTo>
                      <a:pt x="26034" y="1196527"/>
                    </a:lnTo>
                    <a:lnTo>
                      <a:pt x="35332" y="1242088"/>
                    </a:lnTo>
                    <a:lnTo>
                      <a:pt x="46046" y="1287405"/>
                    </a:lnTo>
                    <a:lnTo>
                      <a:pt x="58176" y="1332444"/>
                    </a:lnTo>
                    <a:lnTo>
                      <a:pt x="71723" y="1377171"/>
                    </a:lnTo>
                    <a:lnTo>
                      <a:pt x="86686" y="1421551"/>
                    </a:lnTo>
                    <a:lnTo>
                      <a:pt x="103064" y="1465550"/>
                    </a:lnTo>
                    <a:lnTo>
                      <a:pt x="120859" y="1509133"/>
                    </a:lnTo>
                    <a:lnTo>
                      <a:pt x="140070" y="1552266"/>
                    </a:lnTo>
                    <a:lnTo>
                      <a:pt x="160696" y="1594914"/>
                    </a:lnTo>
                    <a:lnTo>
                      <a:pt x="182739" y="1637044"/>
                    </a:lnTo>
                    <a:lnTo>
                      <a:pt x="206196" y="1678620"/>
                    </a:lnTo>
                    <a:lnTo>
                      <a:pt x="231070" y="1719609"/>
                    </a:lnTo>
                    <a:lnTo>
                      <a:pt x="257358" y="1759976"/>
                    </a:lnTo>
                    <a:lnTo>
                      <a:pt x="285062" y="1799686"/>
                    </a:lnTo>
                    <a:lnTo>
                      <a:pt x="314182" y="1838706"/>
                    </a:lnTo>
                  </a:path>
                </a:pathLst>
              </a:custGeom>
              <a:ln w="76200">
                <a:solidFill>
                  <a:srgbClr val="29A89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0">
                <a:extLst>
                  <a:ext uri="{FF2B5EF4-FFF2-40B4-BE49-F238E27FC236}">
                    <a16:creationId xmlns:a16="http://schemas.microsoft.com/office/drawing/2014/main" id="{D321E922-C0C2-41E2-BAFB-539578847FBC}"/>
                  </a:ext>
                </a:extLst>
              </p:cNvPr>
              <p:cNvSpPr/>
              <p:nvPr/>
            </p:nvSpPr>
            <p:spPr>
              <a:xfrm>
                <a:off x="6246876" y="4579620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1000" y="0"/>
                    </a:moveTo>
                    <a:lnTo>
                      <a:pt x="333204" y="2968"/>
                    </a:lnTo>
                    <a:lnTo>
                      <a:pt x="287181" y="11634"/>
                    </a:lnTo>
                    <a:lnTo>
                      <a:pt x="243288" y="25643"/>
                    </a:lnTo>
                    <a:lnTo>
                      <a:pt x="201881" y="44636"/>
                    </a:lnTo>
                    <a:lnTo>
                      <a:pt x="163318" y="68257"/>
                    </a:lnTo>
                    <a:lnTo>
                      <a:pt x="127955" y="96149"/>
                    </a:lnTo>
                    <a:lnTo>
                      <a:pt x="96149" y="127955"/>
                    </a:lnTo>
                    <a:lnTo>
                      <a:pt x="68257" y="163318"/>
                    </a:lnTo>
                    <a:lnTo>
                      <a:pt x="44636" y="201881"/>
                    </a:lnTo>
                    <a:lnTo>
                      <a:pt x="25643" y="243288"/>
                    </a:lnTo>
                    <a:lnTo>
                      <a:pt x="11634" y="287181"/>
                    </a:lnTo>
                    <a:lnTo>
                      <a:pt x="2968" y="333204"/>
                    </a:lnTo>
                    <a:lnTo>
                      <a:pt x="0" y="381000"/>
                    </a:lnTo>
                    <a:lnTo>
                      <a:pt x="2968" y="428795"/>
                    </a:lnTo>
                    <a:lnTo>
                      <a:pt x="11634" y="474818"/>
                    </a:lnTo>
                    <a:lnTo>
                      <a:pt x="25643" y="518711"/>
                    </a:lnTo>
                    <a:lnTo>
                      <a:pt x="44636" y="560118"/>
                    </a:lnTo>
                    <a:lnTo>
                      <a:pt x="68257" y="598681"/>
                    </a:lnTo>
                    <a:lnTo>
                      <a:pt x="96149" y="634044"/>
                    </a:lnTo>
                    <a:lnTo>
                      <a:pt x="127955" y="665850"/>
                    </a:lnTo>
                    <a:lnTo>
                      <a:pt x="163318" y="693742"/>
                    </a:lnTo>
                    <a:lnTo>
                      <a:pt x="201881" y="717363"/>
                    </a:lnTo>
                    <a:lnTo>
                      <a:pt x="243288" y="736356"/>
                    </a:lnTo>
                    <a:lnTo>
                      <a:pt x="287181" y="750365"/>
                    </a:lnTo>
                    <a:lnTo>
                      <a:pt x="333204" y="759031"/>
                    </a:lnTo>
                    <a:lnTo>
                      <a:pt x="381000" y="762000"/>
                    </a:lnTo>
                    <a:lnTo>
                      <a:pt x="428795" y="759031"/>
                    </a:lnTo>
                    <a:lnTo>
                      <a:pt x="474818" y="750365"/>
                    </a:lnTo>
                    <a:lnTo>
                      <a:pt x="518711" y="736356"/>
                    </a:lnTo>
                    <a:lnTo>
                      <a:pt x="560118" y="717363"/>
                    </a:lnTo>
                    <a:lnTo>
                      <a:pt x="598681" y="693742"/>
                    </a:lnTo>
                    <a:lnTo>
                      <a:pt x="634044" y="665850"/>
                    </a:lnTo>
                    <a:lnTo>
                      <a:pt x="665850" y="634044"/>
                    </a:lnTo>
                    <a:lnTo>
                      <a:pt x="693742" y="598681"/>
                    </a:lnTo>
                    <a:lnTo>
                      <a:pt x="717363" y="560118"/>
                    </a:lnTo>
                    <a:lnTo>
                      <a:pt x="736356" y="518711"/>
                    </a:lnTo>
                    <a:lnTo>
                      <a:pt x="750365" y="474818"/>
                    </a:lnTo>
                    <a:lnTo>
                      <a:pt x="759031" y="428795"/>
                    </a:lnTo>
                    <a:lnTo>
                      <a:pt x="762000" y="381000"/>
                    </a:lnTo>
                    <a:lnTo>
                      <a:pt x="759031" y="333204"/>
                    </a:lnTo>
                    <a:lnTo>
                      <a:pt x="750365" y="287181"/>
                    </a:lnTo>
                    <a:lnTo>
                      <a:pt x="736356" y="243288"/>
                    </a:lnTo>
                    <a:lnTo>
                      <a:pt x="717363" y="201881"/>
                    </a:lnTo>
                    <a:lnTo>
                      <a:pt x="693742" y="163318"/>
                    </a:lnTo>
                    <a:lnTo>
                      <a:pt x="665850" y="127955"/>
                    </a:lnTo>
                    <a:lnTo>
                      <a:pt x="634044" y="96149"/>
                    </a:lnTo>
                    <a:lnTo>
                      <a:pt x="598681" y="68257"/>
                    </a:lnTo>
                    <a:lnTo>
                      <a:pt x="560118" y="44636"/>
                    </a:lnTo>
                    <a:lnTo>
                      <a:pt x="518711" y="25643"/>
                    </a:lnTo>
                    <a:lnTo>
                      <a:pt x="474818" y="11634"/>
                    </a:lnTo>
                    <a:lnTo>
                      <a:pt x="428795" y="2968"/>
                    </a:lnTo>
                    <a:lnTo>
                      <a:pt x="381000" y="0"/>
                    </a:lnTo>
                    <a:close/>
                  </a:path>
                </a:pathLst>
              </a:custGeom>
              <a:solidFill>
                <a:srgbClr val="2CA99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EC7FD451-7B3C-40D7-BDA8-D7245A0E54B8}"/>
                </a:ext>
              </a:extLst>
            </p:cNvPr>
            <p:cNvSpPr txBox="1"/>
            <p:nvPr/>
          </p:nvSpPr>
          <p:spPr>
            <a:xfrm>
              <a:off x="6535293" y="4765675"/>
              <a:ext cx="184785" cy="3606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200" b="1" spc="-5" dirty="0">
                  <a:solidFill>
                    <a:srgbClr val="FFFFFF"/>
                  </a:solidFill>
                  <a:latin typeface="Noto Sans"/>
                  <a:cs typeface="Noto Sans"/>
                </a:rPr>
                <a:t>1</a:t>
              </a:r>
              <a:endParaRPr sz="2200">
                <a:latin typeface="Noto Sans"/>
                <a:cs typeface="Noto Sans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15B4D869-563F-472B-8FF3-1150B5E28280}"/>
                </a:ext>
              </a:extLst>
            </p:cNvPr>
            <p:cNvSpPr txBox="1"/>
            <p:nvPr/>
          </p:nvSpPr>
          <p:spPr>
            <a:xfrm>
              <a:off x="7158372" y="4290220"/>
              <a:ext cx="2047906" cy="157184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6034" marR="5080" indent="-13970" algn="ctr">
                <a:lnSpc>
                  <a:spcPct val="114000"/>
                </a:lnSpc>
                <a:spcBef>
                  <a:spcPts val="95"/>
                </a:spcBef>
              </a:pP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MongoDB provides the  following  methods to</a:t>
              </a:r>
              <a:r>
                <a:rPr lang="en-US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observe index  use for your  database:</a:t>
              </a: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04D22C0E-952A-4E71-B077-2858561793AF}"/>
                </a:ext>
              </a:extLst>
            </p:cNvPr>
            <p:cNvSpPr txBox="1"/>
            <p:nvPr/>
          </p:nvSpPr>
          <p:spPr>
            <a:xfrm>
              <a:off x="2424744" y="4364881"/>
              <a:ext cx="3622230" cy="15646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6034" marR="5080" indent="-13970" algn="r">
                <a:lnSpc>
                  <a:spcPct val="114000"/>
                </a:lnSpc>
                <a:spcBef>
                  <a:spcPts val="95"/>
                </a:spcBef>
              </a:pP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</a:t>
              </a:r>
              <a:r>
                <a:rPr b="1"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explain() </a:t>
              </a:r>
              <a:r>
                <a:rPr b="1" spc="-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 </a:t>
              </a:r>
              <a:r>
                <a:rPr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is</a:t>
              </a:r>
              <a:r>
                <a:rPr spc="5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used</a:t>
              </a:r>
              <a:r>
                <a:rPr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print information</a:t>
              </a:r>
              <a:r>
                <a:rPr spc="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</a:t>
              </a:r>
              <a:r>
                <a:rPr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query </a:t>
              </a:r>
              <a:r>
                <a:rPr spc="-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execution. </a:t>
              </a:r>
              <a:r>
                <a:rPr spc="-8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</a:t>
              </a:r>
              <a:r>
                <a:rPr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returns</a:t>
              </a:r>
              <a:r>
                <a:rPr spc="1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spc="-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document </a:t>
              </a:r>
              <a:r>
                <a:rPr spc="-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that explains the</a:t>
              </a:r>
              <a:r>
                <a:rPr spc="6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process</a:t>
              </a:r>
              <a:r>
                <a:rPr spc="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</a:t>
              </a:r>
              <a:r>
                <a:rPr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3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indexes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used to </a:t>
              </a:r>
              <a:r>
                <a:rPr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return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spc="14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3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query.</a:t>
              </a:r>
              <a:endPara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615E73AB-67E2-4F7E-8C69-C8808E647B35}"/>
                </a:ext>
              </a:extLst>
            </p:cNvPr>
            <p:cNvSpPr txBox="1"/>
            <p:nvPr/>
          </p:nvSpPr>
          <p:spPr>
            <a:xfrm>
              <a:off x="10438638" y="4424934"/>
              <a:ext cx="3343160" cy="93307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14000"/>
                </a:lnSpc>
                <a:spcBef>
                  <a:spcPts val="95"/>
                </a:spcBef>
              </a:pPr>
              <a:r>
                <a:rPr b="1"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db.collection.explain() </a:t>
              </a:r>
              <a:r>
                <a:rPr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 </a:t>
              </a:r>
              <a:r>
                <a:rPr b="1"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cursor.explain() </a:t>
              </a:r>
              <a:r>
                <a:rPr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helps  </a:t>
              </a:r>
              <a:r>
                <a:rPr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measure index</a:t>
              </a:r>
              <a:r>
                <a:rPr spc="8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pc="-3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usages.</a:t>
              </a:r>
              <a:endPara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C31F9E-4D2D-4590-BA7C-166F3AE42FDA}"/>
              </a:ext>
            </a:extLst>
          </p:cNvPr>
          <p:cNvSpPr txBox="1">
            <a:spLocks/>
          </p:cNvSpPr>
          <p:nvPr/>
        </p:nvSpPr>
        <p:spPr>
          <a:xfrm>
            <a:off x="6326613" y="1815008"/>
            <a:ext cx="10743874" cy="30175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sz="4700" spc="-55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Query </a:t>
            </a:r>
            <a:r>
              <a:rPr lang="en-IN" sz="4700" spc="-50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performances </a:t>
            </a:r>
            <a:r>
              <a:rPr lang="en-IN" sz="4700" spc="-55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indicate </a:t>
            </a:r>
            <a:r>
              <a:rPr lang="en-IN" sz="4700" spc="-60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</a:t>
            </a:r>
            <a:r>
              <a:rPr lang="en-IN" sz="4700" spc="235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4700" spc="-65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usage.</a:t>
            </a:r>
            <a:endParaRPr lang="en-IN" sz="4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N" sz="2000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Aggregation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19166" y="-93033"/>
            <a:ext cx="7554490" cy="7542403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13123" y="2843673"/>
            <a:ext cx="7554490" cy="7542403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2635081" cy="1432560"/>
            <a:chOff x="0" y="0"/>
            <a:chExt cx="16846775" cy="1910080"/>
          </a:xfrm>
        </p:grpSpPr>
        <p:sp>
          <p:nvSpPr>
            <p:cNvPr id="7" name="TextBox 7"/>
            <p:cNvSpPr txBox="1"/>
            <p:nvPr/>
          </p:nvSpPr>
          <p:spPr>
            <a:xfrm>
              <a:off x="9058466" y="0"/>
              <a:ext cx="7788309" cy="191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40"/>
                </a:lnSpc>
              </a:pPr>
              <a:r>
                <a:rPr lang="en-US" sz="4700" spc="235">
                  <a:solidFill>
                    <a:srgbClr val="001B71"/>
                  </a:solidFill>
                  <a:latin typeface="Open Sans Bold"/>
                </a:rPr>
                <a:t>INTRODUCTION TO AGGREGATION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955040"/>
              <a:ext cx="8264658" cy="49059"/>
            </a:xfrm>
            <a:prstGeom prst="rect">
              <a:avLst/>
            </a:prstGeom>
            <a:solidFill>
              <a:srgbClr val="46B3E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346240" y="3261122"/>
            <a:ext cx="8089835" cy="335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Aggregations process data sets and return calculated results. It is run on the MongoDB instance to simplify application codes and limit resource requirements.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5429" y="495300"/>
            <a:ext cx="9677400" cy="607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 spc="18" dirty="0">
                <a:solidFill>
                  <a:srgbClr val="001B71"/>
                </a:solidFill>
                <a:latin typeface="Open Sans Bold"/>
              </a:rPr>
              <a:t>Characteristics Of Aggregation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0D0767D9-41D6-449B-A3CB-FA005EAF0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9" y="1794129"/>
            <a:ext cx="16548171" cy="8149971"/>
          </a:xfrm>
          <a:prstGeom prst="rect">
            <a:avLst/>
          </a:prstGeom>
          <a:noFill/>
        </p:spPr>
      </p:pic>
      <p:sp>
        <p:nvSpPr>
          <p:cNvPr id="6" name="AutoShape 8">
            <a:extLst>
              <a:ext uri="{FF2B5EF4-FFF2-40B4-BE49-F238E27FC236}">
                <a16:creationId xmlns:a16="http://schemas.microsoft.com/office/drawing/2014/main" id="{49AA7A56-11E2-490B-B3F2-B0456F4901BA}"/>
              </a:ext>
            </a:extLst>
          </p:cNvPr>
          <p:cNvSpPr/>
          <p:nvPr/>
        </p:nvSpPr>
        <p:spPr>
          <a:xfrm>
            <a:off x="914400" y="1257300"/>
            <a:ext cx="8991600" cy="45719"/>
          </a:xfrm>
          <a:prstGeom prst="rect">
            <a:avLst/>
          </a:prstGeom>
          <a:solidFill>
            <a:srgbClr val="46B3E3"/>
          </a:solidFill>
        </p:spPr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76800" y="1943100"/>
            <a:ext cx="9323871" cy="722249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4512"/>
            <a:ext cx="11633717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Types Of Aggregation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6800" y="800100"/>
            <a:ext cx="15697200" cy="90354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353" r="10000"/>
          <a:stretch>
            <a:fillRect/>
          </a:stretch>
        </p:blipFill>
        <p:spPr>
          <a:xfrm>
            <a:off x="-126634" y="0"/>
            <a:ext cx="9270634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8715258" y="8153452"/>
            <a:ext cx="1124970" cy="1104848"/>
            <a:chOff x="0" y="0"/>
            <a:chExt cx="672428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8495062"/>
            <a:ext cx="546923" cy="42162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432330" y="1114425"/>
            <a:ext cx="587577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67315" y="2811975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Explain Indexing, its types, and properties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67315" y="4578416"/>
            <a:ext cx="5402424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Describe Index Management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067315" y="6495817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Explain Aggregation and its types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67315" y="8437912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Index Building Process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713422"/>
            <a:ext cx="5699125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 dirty="0">
                <a:solidFill>
                  <a:srgbClr val="001B71"/>
                </a:solidFill>
                <a:latin typeface="Open Sans Bold"/>
              </a:rPr>
              <a:t>MapReduce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6900"/>
            <a:ext cx="15125700" cy="259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>
              <a:lnSpc>
                <a:spcPts val="3374"/>
              </a:lnSpc>
              <a:buFont typeface="Arial"/>
              <a:buChar char="•"/>
            </a:pPr>
            <a:r>
              <a:rPr lang="en-US" sz="2699" spc="-53" dirty="0">
                <a:solidFill>
                  <a:srgbClr val="000000"/>
                </a:solidFill>
                <a:latin typeface="Open Sans"/>
              </a:rPr>
              <a:t>MapReduce is a data processing model used for aggregation. To perform map-reduce operations, MongoDB provides the MapReduce database command.</a:t>
            </a:r>
          </a:p>
          <a:p>
            <a:pPr>
              <a:lnSpc>
                <a:spcPts val="3374"/>
              </a:lnSpc>
            </a:pPr>
            <a:endParaRPr lang="en-US" sz="2699" spc="-53" dirty="0">
              <a:solidFill>
                <a:srgbClr val="000000"/>
              </a:solidFill>
              <a:latin typeface="Open Sans"/>
            </a:endParaRPr>
          </a:p>
          <a:p>
            <a:pPr marL="582928" lvl="1" indent="-291464">
              <a:lnSpc>
                <a:spcPts val="3374"/>
              </a:lnSpc>
              <a:buFont typeface="Arial"/>
              <a:buChar char="•"/>
            </a:pPr>
            <a:r>
              <a:rPr lang="en-US" sz="2699" spc="-53" dirty="0">
                <a:solidFill>
                  <a:srgbClr val="000000"/>
                </a:solidFill>
                <a:latin typeface="Open Sans"/>
              </a:rPr>
              <a:t>It is written in JavaScript.</a:t>
            </a:r>
          </a:p>
          <a:p>
            <a:pPr marL="0" lvl="0" indent="0" algn="l">
              <a:lnSpc>
                <a:spcPts val="3375"/>
              </a:lnSpc>
              <a:spcBef>
                <a:spcPct val="0"/>
              </a:spcBef>
            </a:pPr>
            <a:endParaRPr lang="en-US" sz="2699" spc="-53" dirty="0">
              <a:solidFill>
                <a:srgbClr val="000000"/>
              </a:solidFill>
              <a:latin typeface="Open Sans"/>
            </a:endParaRPr>
          </a:p>
          <a:p>
            <a:pPr marL="0" lvl="0" indent="0" algn="l">
              <a:lnSpc>
                <a:spcPts val="3375"/>
              </a:lnSpc>
              <a:spcBef>
                <a:spcPct val="0"/>
              </a:spcBef>
            </a:pPr>
            <a:endParaRPr lang="en-US" sz="2699" spc="-53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3A0B6-B23C-4440-920C-E44199BCAA2E}"/>
              </a:ext>
            </a:extLst>
          </p:cNvPr>
          <p:cNvGrpSpPr/>
          <p:nvPr/>
        </p:nvGrpSpPr>
        <p:grpSpPr>
          <a:xfrm>
            <a:off x="6629400" y="4305300"/>
            <a:ext cx="10058400" cy="3657599"/>
            <a:chOff x="5931408" y="2704845"/>
            <a:chExt cx="8962772" cy="3037840"/>
          </a:xfrm>
        </p:grpSpPr>
        <p:grpSp>
          <p:nvGrpSpPr>
            <p:cNvPr id="10" name="object 2">
              <a:extLst>
                <a:ext uri="{FF2B5EF4-FFF2-40B4-BE49-F238E27FC236}">
                  <a16:creationId xmlns:a16="http://schemas.microsoft.com/office/drawing/2014/main" id="{67D24F6E-ADC2-4BF7-BBB2-424AF3235489}"/>
                </a:ext>
              </a:extLst>
            </p:cNvPr>
            <p:cNvGrpSpPr/>
            <p:nvPr/>
          </p:nvGrpSpPr>
          <p:grpSpPr>
            <a:xfrm>
              <a:off x="6299961" y="2704845"/>
              <a:ext cx="3404870" cy="3037840"/>
              <a:chOff x="6299961" y="2704845"/>
              <a:chExt cx="3404870" cy="3037840"/>
            </a:xfrm>
          </p:grpSpPr>
          <p:sp>
            <p:nvSpPr>
              <p:cNvPr id="18" name="object 3">
                <a:extLst>
                  <a:ext uri="{FF2B5EF4-FFF2-40B4-BE49-F238E27FC236}">
                    <a16:creationId xmlns:a16="http://schemas.microsoft.com/office/drawing/2014/main" id="{4A32D1BE-48A0-4A0E-8DBD-5B4044B11E6C}"/>
                  </a:ext>
                </a:extLst>
              </p:cNvPr>
              <p:cNvSpPr/>
              <p:nvPr/>
            </p:nvSpPr>
            <p:spPr>
              <a:xfrm>
                <a:off x="6310121" y="2715005"/>
                <a:ext cx="3017520" cy="3017520"/>
              </a:xfrm>
              <a:custGeom>
                <a:avLst/>
                <a:gdLst/>
                <a:ahLst/>
                <a:cxnLst/>
                <a:rect l="l" t="t" r="r" b="b"/>
                <a:pathLst>
                  <a:path w="3017520" h="3017520">
                    <a:moveTo>
                      <a:pt x="0" y="1508760"/>
                    </a:moveTo>
                    <a:lnTo>
                      <a:pt x="745" y="1460866"/>
                    </a:lnTo>
                    <a:lnTo>
                      <a:pt x="2968" y="1413345"/>
                    </a:lnTo>
                    <a:lnTo>
                      <a:pt x="6645" y="1366218"/>
                    </a:lnTo>
                    <a:lnTo>
                      <a:pt x="11755" y="1319507"/>
                    </a:lnTo>
                    <a:lnTo>
                      <a:pt x="18276" y="1273235"/>
                    </a:lnTo>
                    <a:lnTo>
                      <a:pt x="26185" y="1227423"/>
                    </a:lnTo>
                    <a:lnTo>
                      <a:pt x="35460" y="1182094"/>
                    </a:lnTo>
                    <a:lnTo>
                      <a:pt x="46080" y="1137269"/>
                    </a:lnTo>
                    <a:lnTo>
                      <a:pt x="58021" y="1092972"/>
                    </a:lnTo>
                    <a:lnTo>
                      <a:pt x="71263" y="1049223"/>
                    </a:lnTo>
                    <a:lnTo>
                      <a:pt x="85783" y="1006045"/>
                    </a:lnTo>
                    <a:lnTo>
                      <a:pt x="101558" y="963460"/>
                    </a:lnTo>
                    <a:lnTo>
                      <a:pt x="118568" y="921490"/>
                    </a:lnTo>
                    <a:lnTo>
                      <a:pt x="136789" y="880157"/>
                    </a:lnTo>
                    <a:lnTo>
                      <a:pt x="156200" y="839484"/>
                    </a:lnTo>
                    <a:lnTo>
                      <a:pt x="176778" y="799492"/>
                    </a:lnTo>
                    <a:lnTo>
                      <a:pt x="198502" y="760203"/>
                    </a:lnTo>
                    <a:lnTo>
                      <a:pt x="221349" y="721641"/>
                    </a:lnTo>
                    <a:lnTo>
                      <a:pt x="245297" y="683826"/>
                    </a:lnTo>
                    <a:lnTo>
                      <a:pt x="270324" y="646780"/>
                    </a:lnTo>
                    <a:lnTo>
                      <a:pt x="296408" y="610527"/>
                    </a:lnTo>
                    <a:lnTo>
                      <a:pt x="323527" y="575088"/>
                    </a:lnTo>
                    <a:lnTo>
                      <a:pt x="351660" y="540484"/>
                    </a:lnTo>
                    <a:lnTo>
                      <a:pt x="380782" y="506739"/>
                    </a:lnTo>
                    <a:lnTo>
                      <a:pt x="410874" y="473874"/>
                    </a:lnTo>
                    <a:lnTo>
                      <a:pt x="441912" y="441912"/>
                    </a:lnTo>
                    <a:lnTo>
                      <a:pt x="473874" y="410874"/>
                    </a:lnTo>
                    <a:lnTo>
                      <a:pt x="506739" y="380782"/>
                    </a:lnTo>
                    <a:lnTo>
                      <a:pt x="540484" y="351660"/>
                    </a:lnTo>
                    <a:lnTo>
                      <a:pt x="575088" y="323527"/>
                    </a:lnTo>
                    <a:lnTo>
                      <a:pt x="610527" y="296408"/>
                    </a:lnTo>
                    <a:lnTo>
                      <a:pt x="646780" y="270324"/>
                    </a:lnTo>
                    <a:lnTo>
                      <a:pt x="683826" y="245297"/>
                    </a:lnTo>
                    <a:lnTo>
                      <a:pt x="721641" y="221349"/>
                    </a:lnTo>
                    <a:lnTo>
                      <a:pt x="760203" y="198502"/>
                    </a:lnTo>
                    <a:lnTo>
                      <a:pt x="799492" y="176778"/>
                    </a:lnTo>
                    <a:lnTo>
                      <a:pt x="839484" y="156200"/>
                    </a:lnTo>
                    <a:lnTo>
                      <a:pt x="880157" y="136789"/>
                    </a:lnTo>
                    <a:lnTo>
                      <a:pt x="921490" y="118568"/>
                    </a:lnTo>
                    <a:lnTo>
                      <a:pt x="963460" y="101558"/>
                    </a:lnTo>
                    <a:lnTo>
                      <a:pt x="1006045" y="85783"/>
                    </a:lnTo>
                    <a:lnTo>
                      <a:pt x="1049223" y="71263"/>
                    </a:lnTo>
                    <a:lnTo>
                      <a:pt x="1092972" y="58021"/>
                    </a:lnTo>
                    <a:lnTo>
                      <a:pt x="1137269" y="46080"/>
                    </a:lnTo>
                    <a:lnTo>
                      <a:pt x="1182094" y="35460"/>
                    </a:lnTo>
                    <a:lnTo>
                      <a:pt x="1227423" y="26185"/>
                    </a:lnTo>
                    <a:lnTo>
                      <a:pt x="1273235" y="18276"/>
                    </a:lnTo>
                    <a:lnTo>
                      <a:pt x="1319507" y="11755"/>
                    </a:lnTo>
                    <a:lnTo>
                      <a:pt x="1366218" y="6645"/>
                    </a:lnTo>
                    <a:lnTo>
                      <a:pt x="1413345" y="2968"/>
                    </a:lnTo>
                    <a:lnTo>
                      <a:pt x="1460866" y="745"/>
                    </a:lnTo>
                    <a:lnTo>
                      <a:pt x="1508759" y="0"/>
                    </a:lnTo>
                    <a:lnTo>
                      <a:pt x="1556653" y="745"/>
                    </a:lnTo>
                    <a:lnTo>
                      <a:pt x="1604174" y="2968"/>
                    </a:lnTo>
                    <a:lnTo>
                      <a:pt x="1651301" y="6645"/>
                    </a:lnTo>
                    <a:lnTo>
                      <a:pt x="1698012" y="11755"/>
                    </a:lnTo>
                    <a:lnTo>
                      <a:pt x="1744284" y="18276"/>
                    </a:lnTo>
                    <a:lnTo>
                      <a:pt x="1790096" y="26185"/>
                    </a:lnTo>
                    <a:lnTo>
                      <a:pt x="1835425" y="35460"/>
                    </a:lnTo>
                    <a:lnTo>
                      <a:pt x="1880250" y="46080"/>
                    </a:lnTo>
                    <a:lnTo>
                      <a:pt x="1924547" y="58021"/>
                    </a:lnTo>
                    <a:lnTo>
                      <a:pt x="1968296" y="71263"/>
                    </a:lnTo>
                    <a:lnTo>
                      <a:pt x="2011474" y="85783"/>
                    </a:lnTo>
                    <a:lnTo>
                      <a:pt x="2054059" y="101558"/>
                    </a:lnTo>
                    <a:lnTo>
                      <a:pt x="2096029" y="118568"/>
                    </a:lnTo>
                    <a:lnTo>
                      <a:pt x="2137362" y="136789"/>
                    </a:lnTo>
                    <a:lnTo>
                      <a:pt x="2178035" y="156200"/>
                    </a:lnTo>
                    <a:lnTo>
                      <a:pt x="2218027" y="176778"/>
                    </a:lnTo>
                    <a:lnTo>
                      <a:pt x="2257316" y="198502"/>
                    </a:lnTo>
                    <a:lnTo>
                      <a:pt x="2295878" y="221349"/>
                    </a:lnTo>
                    <a:lnTo>
                      <a:pt x="2333693" y="245297"/>
                    </a:lnTo>
                    <a:lnTo>
                      <a:pt x="2370739" y="270324"/>
                    </a:lnTo>
                    <a:lnTo>
                      <a:pt x="2406992" y="296408"/>
                    </a:lnTo>
                    <a:lnTo>
                      <a:pt x="2442431" y="323527"/>
                    </a:lnTo>
                    <a:lnTo>
                      <a:pt x="2477035" y="351660"/>
                    </a:lnTo>
                    <a:lnTo>
                      <a:pt x="2510780" y="380782"/>
                    </a:lnTo>
                    <a:lnTo>
                      <a:pt x="2543645" y="410874"/>
                    </a:lnTo>
                    <a:lnTo>
                      <a:pt x="2575607" y="441912"/>
                    </a:lnTo>
                    <a:lnTo>
                      <a:pt x="2606645" y="473874"/>
                    </a:lnTo>
                    <a:lnTo>
                      <a:pt x="2636737" y="506739"/>
                    </a:lnTo>
                    <a:lnTo>
                      <a:pt x="2665859" y="540484"/>
                    </a:lnTo>
                    <a:lnTo>
                      <a:pt x="2693992" y="575088"/>
                    </a:lnTo>
                    <a:lnTo>
                      <a:pt x="2721111" y="610527"/>
                    </a:lnTo>
                    <a:lnTo>
                      <a:pt x="2747195" y="646780"/>
                    </a:lnTo>
                    <a:lnTo>
                      <a:pt x="2772222" y="683826"/>
                    </a:lnTo>
                    <a:lnTo>
                      <a:pt x="2796170" y="721641"/>
                    </a:lnTo>
                    <a:lnTo>
                      <a:pt x="2819017" y="760203"/>
                    </a:lnTo>
                    <a:lnTo>
                      <a:pt x="2840741" y="799492"/>
                    </a:lnTo>
                    <a:lnTo>
                      <a:pt x="2861319" y="839484"/>
                    </a:lnTo>
                    <a:lnTo>
                      <a:pt x="2880730" y="880157"/>
                    </a:lnTo>
                    <a:lnTo>
                      <a:pt x="2898951" y="921490"/>
                    </a:lnTo>
                    <a:lnTo>
                      <a:pt x="2915961" y="963460"/>
                    </a:lnTo>
                    <a:lnTo>
                      <a:pt x="2931736" y="1006045"/>
                    </a:lnTo>
                    <a:lnTo>
                      <a:pt x="2946256" y="1049223"/>
                    </a:lnTo>
                    <a:lnTo>
                      <a:pt x="2959498" y="1092972"/>
                    </a:lnTo>
                    <a:lnTo>
                      <a:pt x="2971439" y="1137269"/>
                    </a:lnTo>
                    <a:lnTo>
                      <a:pt x="2982059" y="1182094"/>
                    </a:lnTo>
                    <a:lnTo>
                      <a:pt x="2991334" y="1227423"/>
                    </a:lnTo>
                    <a:lnTo>
                      <a:pt x="2999243" y="1273235"/>
                    </a:lnTo>
                    <a:lnTo>
                      <a:pt x="3005764" y="1319507"/>
                    </a:lnTo>
                    <a:lnTo>
                      <a:pt x="3010874" y="1366218"/>
                    </a:lnTo>
                    <a:lnTo>
                      <a:pt x="3014551" y="1413345"/>
                    </a:lnTo>
                    <a:lnTo>
                      <a:pt x="3016774" y="1460866"/>
                    </a:lnTo>
                    <a:lnTo>
                      <a:pt x="3017520" y="1508760"/>
                    </a:lnTo>
                    <a:lnTo>
                      <a:pt x="3016774" y="1556653"/>
                    </a:lnTo>
                    <a:lnTo>
                      <a:pt x="3014551" y="1604174"/>
                    </a:lnTo>
                    <a:lnTo>
                      <a:pt x="3010874" y="1651301"/>
                    </a:lnTo>
                    <a:lnTo>
                      <a:pt x="3005764" y="1698012"/>
                    </a:lnTo>
                    <a:lnTo>
                      <a:pt x="2999243" y="1744284"/>
                    </a:lnTo>
                    <a:lnTo>
                      <a:pt x="2991334" y="1790096"/>
                    </a:lnTo>
                    <a:lnTo>
                      <a:pt x="2982059" y="1835425"/>
                    </a:lnTo>
                    <a:lnTo>
                      <a:pt x="2971439" y="1880250"/>
                    </a:lnTo>
                    <a:lnTo>
                      <a:pt x="2959498" y="1924547"/>
                    </a:lnTo>
                    <a:lnTo>
                      <a:pt x="2946256" y="1968296"/>
                    </a:lnTo>
                    <a:lnTo>
                      <a:pt x="2931736" y="2011474"/>
                    </a:lnTo>
                    <a:lnTo>
                      <a:pt x="2915961" y="2054059"/>
                    </a:lnTo>
                    <a:lnTo>
                      <a:pt x="2898951" y="2096029"/>
                    </a:lnTo>
                    <a:lnTo>
                      <a:pt x="2880730" y="2137362"/>
                    </a:lnTo>
                    <a:lnTo>
                      <a:pt x="2861319" y="2178035"/>
                    </a:lnTo>
                    <a:lnTo>
                      <a:pt x="2840741" y="2218027"/>
                    </a:lnTo>
                    <a:lnTo>
                      <a:pt x="2819017" y="2257316"/>
                    </a:lnTo>
                    <a:lnTo>
                      <a:pt x="2796170" y="2295878"/>
                    </a:lnTo>
                    <a:lnTo>
                      <a:pt x="2772222" y="2333693"/>
                    </a:lnTo>
                    <a:lnTo>
                      <a:pt x="2747195" y="2370739"/>
                    </a:lnTo>
                    <a:lnTo>
                      <a:pt x="2721111" y="2406992"/>
                    </a:lnTo>
                    <a:lnTo>
                      <a:pt x="2693992" y="2442431"/>
                    </a:lnTo>
                    <a:lnTo>
                      <a:pt x="2665859" y="2477035"/>
                    </a:lnTo>
                    <a:lnTo>
                      <a:pt x="2636737" y="2510780"/>
                    </a:lnTo>
                    <a:lnTo>
                      <a:pt x="2606645" y="2543645"/>
                    </a:lnTo>
                    <a:lnTo>
                      <a:pt x="2575607" y="2575607"/>
                    </a:lnTo>
                    <a:lnTo>
                      <a:pt x="2543645" y="2606645"/>
                    </a:lnTo>
                    <a:lnTo>
                      <a:pt x="2510780" y="2636737"/>
                    </a:lnTo>
                    <a:lnTo>
                      <a:pt x="2477035" y="2665859"/>
                    </a:lnTo>
                    <a:lnTo>
                      <a:pt x="2442431" y="2693992"/>
                    </a:lnTo>
                    <a:lnTo>
                      <a:pt x="2406992" y="2721111"/>
                    </a:lnTo>
                    <a:lnTo>
                      <a:pt x="2370739" y="2747195"/>
                    </a:lnTo>
                    <a:lnTo>
                      <a:pt x="2333693" y="2772222"/>
                    </a:lnTo>
                    <a:lnTo>
                      <a:pt x="2295878" y="2796170"/>
                    </a:lnTo>
                    <a:lnTo>
                      <a:pt x="2257316" y="2819017"/>
                    </a:lnTo>
                    <a:lnTo>
                      <a:pt x="2218027" y="2840741"/>
                    </a:lnTo>
                    <a:lnTo>
                      <a:pt x="2178035" y="2861319"/>
                    </a:lnTo>
                    <a:lnTo>
                      <a:pt x="2137362" y="2880730"/>
                    </a:lnTo>
                    <a:lnTo>
                      <a:pt x="2096029" y="2898951"/>
                    </a:lnTo>
                    <a:lnTo>
                      <a:pt x="2054059" y="2915961"/>
                    </a:lnTo>
                    <a:lnTo>
                      <a:pt x="2011474" y="2931736"/>
                    </a:lnTo>
                    <a:lnTo>
                      <a:pt x="1968296" y="2946256"/>
                    </a:lnTo>
                    <a:lnTo>
                      <a:pt x="1924547" y="2959498"/>
                    </a:lnTo>
                    <a:lnTo>
                      <a:pt x="1880250" y="2971439"/>
                    </a:lnTo>
                    <a:lnTo>
                      <a:pt x="1835425" y="2982059"/>
                    </a:lnTo>
                    <a:lnTo>
                      <a:pt x="1790096" y="2991334"/>
                    </a:lnTo>
                    <a:lnTo>
                      <a:pt x="1744284" y="2999243"/>
                    </a:lnTo>
                    <a:lnTo>
                      <a:pt x="1698012" y="3005764"/>
                    </a:lnTo>
                    <a:lnTo>
                      <a:pt x="1651301" y="3010874"/>
                    </a:lnTo>
                    <a:lnTo>
                      <a:pt x="1604174" y="3014551"/>
                    </a:lnTo>
                    <a:lnTo>
                      <a:pt x="1556653" y="3016774"/>
                    </a:lnTo>
                    <a:lnTo>
                      <a:pt x="1508759" y="3017520"/>
                    </a:lnTo>
                    <a:lnTo>
                      <a:pt x="1460866" y="3016774"/>
                    </a:lnTo>
                    <a:lnTo>
                      <a:pt x="1413345" y="3014551"/>
                    </a:lnTo>
                    <a:lnTo>
                      <a:pt x="1366218" y="3010874"/>
                    </a:lnTo>
                    <a:lnTo>
                      <a:pt x="1319507" y="3005764"/>
                    </a:lnTo>
                    <a:lnTo>
                      <a:pt x="1273235" y="2999243"/>
                    </a:lnTo>
                    <a:lnTo>
                      <a:pt x="1227423" y="2991334"/>
                    </a:lnTo>
                    <a:lnTo>
                      <a:pt x="1182094" y="2982059"/>
                    </a:lnTo>
                    <a:lnTo>
                      <a:pt x="1137269" y="2971439"/>
                    </a:lnTo>
                    <a:lnTo>
                      <a:pt x="1092972" y="2959498"/>
                    </a:lnTo>
                    <a:lnTo>
                      <a:pt x="1049223" y="2946256"/>
                    </a:lnTo>
                    <a:lnTo>
                      <a:pt x="1006045" y="2931736"/>
                    </a:lnTo>
                    <a:lnTo>
                      <a:pt x="963460" y="2915961"/>
                    </a:lnTo>
                    <a:lnTo>
                      <a:pt x="921490" y="2898951"/>
                    </a:lnTo>
                    <a:lnTo>
                      <a:pt x="880157" y="2880730"/>
                    </a:lnTo>
                    <a:lnTo>
                      <a:pt x="839484" y="2861319"/>
                    </a:lnTo>
                    <a:lnTo>
                      <a:pt x="799492" y="2840741"/>
                    </a:lnTo>
                    <a:lnTo>
                      <a:pt x="760203" y="2819017"/>
                    </a:lnTo>
                    <a:lnTo>
                      <a:pt x="721641" y="2796170"/>
                    </a:lnTo>
                    <a:lnTo>
                      <a:pt x="683826" y="2772222"/>
                    </a:lnTo>
                    <a:lnTo>
                      <a:pt x="646780" y="2747195"/>
                    </a:lnTo>
                    <a:lnTo>
                      <a:pt x="610527" y="2721111"/>
                    </a:lnTo>
                    <a:lnTo>
                      <a:pt x="575088" y="2693992"/>
                    </a:lnTo>
                    <a:lnTo>
                      <a:pt x="540484" y="2665859"/>
                    </a:lnTo>
                    <a:lnTo>
                      <a:pt x="506739" y="2636737"/>
                    </a:lnTo>
                    <a:lnTo>
                      <a:pt x="473874" y="2606645"/>
                    </a:lnTo>
                    <a:lnTo>
                      <a:pt x="441912" y="2575607"/>
                    </a:lnTo>
                    <a:lnTo>
                      <a:pt x="410874" y="2543645"/>
                    </a:lnTo>
                    <a:lnTo>
                      <a:pt x="380782" y="2510780"/>
                    </a:lnTo>
                    <a:lnTo>
                      <a:pt x="351660" y="2477035"/>
                    </a:lnTo>
                    <a:lnTo>
                      <a:pt x="323527" y="2442431"/>
                    </a:lnTo>
                    <a:lnTo>
                      <a:pt x="296408" y="2406992"/>
                    </a:lnTo>
                    <a:lnTo>
                      <a:pt x="270324" y="2370739"/>
                    </a:lnTo>
                    <a:lnTo>
                      <a:pt x="245297" y="2333693"/>
                    </a:lnTo>
                    <a:lnTo>
                      <a:pt x="221349" y="2295878"/>
                    </a:lnTo>
                    <a:lnTo>
                      <a:pt x="198502" y="2257316"/>
                    </a:lnTo>
                    <a:lnTo>
                      <a:pt x="176778" y="2218027"/>
                    </a:lnTo>
                    <a:lnTo>
                      <a:pt x="156200" y="2178035"/>
                    </a:lnTo>
                    <a:lnTo>
                      <a:pt x="136789" y="2137362"/>
                    </a:lnTo>
                    <a:lnTo>
                      <a:pt x="118568" y="2096029"/>
                    </a:lnTo>
                    <a:lnTo>
                      <a:pt x="101558" y="2054059"/>
                    </a:lnTo>
                    <a:lnTo>
                      <a:pt x="85783" y="2011474"/>
                    </a:lnTo>
                    <a:lnTo>
                      <a:pt x="71263" y="1968296"/>
                    </a:lnTo>
                    <a:lnTo>
                      <a:pt x="58021" y="1924547"/>
                    </a:lnTo>
                    <a:lnTo>
                      <a:pt x="46080" y="1880250"/>
                    </a:lnTo>
                    <a:lnTo>
                      <a:pt x="35460" y="1835425"/>
                    </a:lnTo>
                    <a:lnTo>
                      <a:pt x="26185" y="1790096"/>
                    </a:lnTo>
                    <a:lnTo>
                      <a:pt x="18276" y="1744284"/>
                    </a:lnTo>
                    <a:lnTo>
                      <a:pt x="11755" y="1698012"/>
                    </a:lnTo>
                    <a:lnTo>
                      <a:pt x="6645" y="1651301"/>
                    </a:lnTo>
                    <a:lnTo>
                      <a:pt x="2968" y="1604174"/>
                    </a:lnTo>
                    <a:lnTo>
                      <a:pt x="745" y="1556653"/>
                    </a:lnTo>
                    <a:lnTo>
                      <a:pt x="0" y="1508760"/>
                    </a:lnTo>
                    <a:close/>
                  </a:path>
                </a:pathLst>
              </a:custGeom>
              <a:ln w="19812">
                <a:solidFill>
                  <a:srgbClr val="D9D9D9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930FCF1A-D47D-4884-A164-FFF398013E1B}"/>
                  </a:ext>
                </a:extLst>
              </p:cNvPr>
              <p:cNvSpPr/>
              <p:nvPr/>
            </p:nvSpPr>
            <p:spPr>
              <a:xfrm>
                <a:off x="9012682" y="3305936"/>
                <a:ext cx="314325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1838960">
                    <a:moveTo>
                      <a:pt x="3428" y="0"/>
                    </a:moveTo>
                    <a:lnTo>
                      <a:pt x="32410" y="39134"/>
                    </a:lnTo>
                    <a:lnTo>
                      <a:pt x="59972" y="78954"/>
                    </a:lnTo>
                    <a:lnTo>
                      <a:pt x="86116" y="119424"/>
                    </a:lnTo>
                    <a:lnTo>
                      <a:pt x="110840" y="160511"/>
                    </a:lnTo>
                    <a:lnTo>
                      <a:pt x="134146" y="202180"/>
                    </a:lnTo>
                    <a:lnTo>
                      <a:pt x="156034" y="244397"/>
                    </a:lnTo>
                    <a:lnTo>
                      <a:pt x="176503" y="287127"/>
                    </a:lnTo>
                    <a:lnTo>
                      <a:pt x="195554" y="330336"/>
                    </a:lnTo>
                    <a:lnTo>
                      <a:pt x="213186" y="373989"/>
                    </a:lnTo>
                    <a:lnTo>
                      <a:pt x="229400" y="418052"/>
                    </a:lnTo>
                    <a:lnTo>
                      <a:pt x="244196" y="462491"/>
                    </a:lnTo>
                    <a:lnTo>
                      <a:pt x="257574" y="507272"/>
                    </a:lnTo>
                    <a:lnTo>
                      <a:pt x="269535" y="552359"/>
                    </a:lnTo>
                    <a:lnTo>
                      <a:pt x="280077" y="597718"/>
                    </a:lnTo>
                    <a:lnTo>
                      <a:pt x="289201" y="643315"/>
                    </a:lnTo>
                    <a:lnTo>
                      <a:pt x="296908" y="689116"/>
                    </a:lnTo>
                    <a:lnTo>
                      <a:pt x="303198" y="735087"/>
                    </a:lnTo>
                    <a:lnTo>
                      <a:pt x="308070" y="781192"/>
                    </a:lnTo>
                    <a:lnTo>
                      <a:pt x="311524" y="827397"/>
                    </a:lnTo>
                    <a:lnTo>
                      <a:pt x="313562" y="873669"/>
                    </a:lnTo>
                    <a:lnTo>
                      <a:pt x="314182" y="919972"/>
                    </a:lnTo>
                    <a:lnTo>
                      <a:pt x="313385" y="966272"/>
                    </a:lnTo>
                    <a:lnTo>
                      <a:pt x="311171" y="1012535"/>
                    </a:lnTo>
                    <a:lnTo>
                      <a:pt x="307540" y="1058726"/>
                    </a:lnTo>
                    <a:lnTo>
                      <a:pt x="302492" y="1104812"/>
                    </a:lnTo>
                    <a:lnTo>
                      <a:pt x="296028" y="1150757"/>
                    </a:lnTo>
                    <a:lnTo>
                      <a:pt x="288147" y="1196527"/>
                    </a:lnTo>
                    <a:lnTo>
                      <a:pt x="278849" y="1242088"/>
                    </a:lnTo>
                    <a:lnTo>
                      <a:pt x="268135" y="1287405"/>
                    </a:lnTo>
                    <a:lnTo>
                      <a:pt x="256005" y="1332444"/>
                    </a:lnTo>
                    <a:lnTo>
                      <a:pt x="242458" y="1377171"/>
                    </a:lnTo>
                    <a:lnTo>
                      <a:pt x="227496" y="1421551"/>
                    </a:lnTo>
                    <a:lnTo>
                      <a:pt x="211117" y="1465550"/>
                    </a:lnTo>
                    <a:lnTo>
                      <a:pt x="193322" y="1509133"/>
                    </a:lnTo>
                    <a:lnTo>
                      <a:pt x="174111" y="1552266"/>
                    </a:lnTo>
                    <a:lnTo>
                      <a:pt x="153485" y="1594914"/>
                    </a:lnTo>
                    <a:lnTo>
                      <a:pt x="131443" y="1637044"/>
                    </a:lnTo>
                    <a:lnTo>
                      <a:pt x="107985" y="1678620"/>
                    </a:lnTo>
                    <a:lnTo>
                      <a:pt x="83112" y="1719609"/>
                    </a:lnTo>
                    <a:lnTo>
                      <a:pt x="56823" y="1759976"/>
                    </a:lnTo>
                    <a:lnTo>
                      <a:pt x="29119" y="1799686"/>
                    </a:lnTo>
                    <a:lnTo>
                      <a:pt x="0" y="1838705"/>
                    </a:lnTo>
                  </a:path>
                </a:pathLst>
              </a:custGeom>
              <a:ln w="76200">
                <a:solidFill>
                  <a:srgbClr val="9BBA5C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B5F81890-F6B9-4B0F-BBF9-C16D4AF00350}"/>
                  </a:ext>
                </a:extLst>
              </p:cNvPr>
              <p:cNvSpPr/>
              <p:nvPr/>
            </p:nvSpPr>
            <p:spPr>
              <a:xfrm>
                <a:off x="8942832" y="3842003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1000" y="0"/>
                    </a:moveTo>
                    <a:lnTo>
                      <a:pt x="333204" y="2968"/>
                    </a:lnTo>
                    <a:lnTo>
                      <a:pt x="287181" y="11634"/>
                    </a:lnTo>
                    <a:lnTo>
                      <a:pt x="243288" y="25643"/>
                    </a:lnTo>
                    <a:lnTo>
                      <a:pt x="201881" y="44636"/>
                    </a:lnTo>
                    <a:lnTo>
                      <a:pt x="163318" y="68257"/>
                    </a:lnTo>
                    <a:lnTo>
                      <a:pt x="127955" y="96149"/>
                    </a:lnTo>
                    <a:lnTo>
                      <a:pt x="96149" y="127955"/>
                    </a:lnTo>
                    <a:lnTo>
                      <a:pt x="68257" y="163318"/>
                    </a:lnTo>
                    <a:lnTo>
                      <a:pt x="44636" y="201881"/>
                    </a:lnTo>
                    <a:lnTo>
                      <a:pt x="25643" y="243288"/>
                    </a:lnTo>
                    <a:lnTo>
                      <a:pt x="11634" y="287181"/>
                    </a:lnTo>
                    <a:lnTo>
                      <a:pt x="2968" y="333204"/>
                    </a:lnTo>
                    <a:lnTo>
                      <a:pt x="0" y="381000"/>
                    </a:lnTo>
                    <a:lnTo>
                      <a:pt x="2968" y="428795"/>
                    </a:lnTo>
                    <a:lnTo>
                      <a:pt x="11634" y="474818"/>
                    </a:lnTo>
                    <a:lnTo>
                      <a:pt x="25643" y="518711"/>
                    </a:lnTo>
                    <a:lnTo>
                      <a:pt x="44636" y="560118"/>
                    </a:lnTo>
                    <a:lnTo>
                      <a:pt x="68257" y="598681"/>
                    </a:lnTo>
                    <a:lnTo>
                      <a:pt x="96149" y="634044"/>
                    </a:lnTo>
                    <a:lnTo>
                      <a:pt x="127955" y="665850"/>
                    </a:lnTo>
                    <a:lnTo>
                      <a:pt x="163318" y="693742"/>
                    </a:lnTo>
                    <a:lnTo>
                      <a:pt x="201881" y="717363"/>
                    </a:lnTo>
                    <a:lnTo>
                      <a:pt x="243288" y="736356"/>
                    </a:lnTo>
                    <a:lnTo>
                      <a:pt x="287181" y="750365"/>
                    </a:lnTo>
                    <a:lnTo>
                      <a:pt x="333204" y="759031"/>
                    </a:lnTo>
                    <a:lnTo>
                      <a:pt x="381000" y="762000"/>
                    </a:lnTo>
                    <a:lnTo>
                      <a:pt x="428795" y="759031"/>
                    </a:lnTo>
                    <a:lnTo>
                      <a:pt x="474818" y="750365"/>
                    </a:lnTo>
                    <a:lnTo>
                      <a:pt x="518711" y="736356"/>
                    </a:lnTo>
                    <a:lnTo>
                      <a:pt x="560118" y="717363"/>
                    </a:lnTo>
                    <a:lnTo>
                      <a:pt x="598681" y="693742"/>
                    </a:lnTo>
                    <a:lnTo>
                      <a:pt x="634044" y="665850"/>
                    </a:lnTo>
                    <a:lnTo>
                      <a:pt x="665850" y="634044"/>
                    </a:lnTo>
                    <a:lnTo>
                      <a:pt x="693742" y="598681"/>
                    </a:lnTo>
                    <a:lnTo>
                      <a:pt x="717363" y="560118"/>
                    </a:lnTo>
                    <a:lnTo>
                      <a:pt x="736356" y="518711"/>
                    </a:lnTo>
                    <a:lnTo>
                      <a:pt x="750365" y="474818"/>
                    </a:lnTo>
                    <a:lnTo>
                      <a:pt x="759031" y="428795"/>
                    </a:lnTo>
                    <a:lnTo>
                      <a:pt x="762000" y="381000"/>
                    </a:lnTo>
                    <a:lnTo>
                      <a:pt x="759031" y="333204"/>
                    </a:lnTo>
                    <a:lnTo>
                      <a:pt x="750365" y="287181"/>
                    </a:lnTo>
                    <a:lnTo>
                      <a:pt x="736356" y="243288"/>
                    </a:lnTo>
                    <a:lnTo>
                      <a:pt x="717363" y="201881"/>
                    </a:lnTo>
                    <a:lnTo>
                      <a:pt x="693742" y="163318"/>
                    </a:lnTo>
                    <a:lnTo>
                      <a:pt x="665850" y="127955"/>
                    </a:lnTo>
                    <a:lnTo>
                      <a:pt x="634044" y="96149"/>
                    </a:lnTo>
                    <a:lnTo>
                      <a:pt x="598681" y="68257"/>
                    </a:lnTo>
                    <a:lnTo>
                      <a:pt x="560118" y="44636"/>
                    </a:lnTo>
                    <a:lnTo>
                      <a:pt x="518711" y="25643"/>
                    </a:lnTo>
                    <a:lnTo>
                      <a:pt x="474818" y="11634"/>
                    </a:lnTo>
                    <a:lnTo>
                      <a:pt x="428795" y="2968"/>
                    </a:lnTo>
                    <a:lnTo>
                      <a:pt x="381000" y="0"/>
                    </a:lnTo>
                    <a:close/>
                  </a:path>
                </a:pathLst>
              </a:custGeom>
              <a:solidFill>
                <a:srgbClr val="9BBA5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DE5A9AC9-5464-42BB-807C-D283C7BA1765}"/>
                </a:ext>
              </a:extLst>
            </p:cNvPr>
            <p:cNvSpPr txBox="1"/>
            <p:nvPr/>
          </p:nvSpPr>
          <p:spPr>
            <a:xfrm>
              <a:off x="9232519" y="4027678"/>
              <a:ext cx="184784" cy="38368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b="1" spc="-5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Noto Sans"/>
                </a:rPr>
                <a:t>2</a:t>
              </a:r>
              <a:endParaRPr>
                <a:latin typeface="Cambria" panose="02040503050406030204" pitchFamily="18" charset="0"/>
                <a:ea typeface="Cambria" panose="02040503050406030204" pitchFamily="18" charset="0"/>
                <a:cs typeface="Noto Sans"/>
              </a:endParaRPr>
            </a:p>
          </p:txBody>
        </p:sp>
        <p:grpSp>
          <p:nvGrpSpPr>
            <p:cNvPr id="12" name="object 7">
              <a:extLst>
                <a:ext uri="{FF2B5EF4-FFF2-40B4-BE49-F238E27FC236}">
                  <a16:creationId xmlns:a16="http://schemas.microsoft.com/office/drawing/2014/main" id="{8BEC7BF1-31C5-444A-87BD-879B32D864D7}"/>
                </a:ext>
              </a:extLst>
            </p:cNvPr>
            <p:cNvGrpSpPr/>
            <p:nvPr/>
          </p:nvGrpSpPr>
          <p:grpSpPr>
            <a:xfrm>
              <a:off x="5931408" y="3267836"/>
              <a:ext cx="762000" cy="1915160"/>
              <a:chOff x="5931408" y="3267836"/>
              <a:chExt cx="762000" cy="1915160"/>
            </a:xfrm>
          </p:grpSpPr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CDAF3AD3-1BC2-4168-A71A-E728F367FDC3}"/>
                  </a:ext>
                </a:extLst>
              </p:cNvPr>
              <p:cNvSpPr/>
              <p:nvPr/>
            </p:nvSpPr>
            <p:spPr>
              <a:xfrm>
                <a:off x="6309375" y="3305936"/>
                <a:ext cx="314325" cy="183896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1838960">
                    <a:moveTo>
                      <a:pt x="310753" y="0"/>
                    </a:moveTo>
                    <a:lnTo>
                      <a:pt x="281771" y="39134"/>
                    </a:lnTo>
                    <a:lnTo>
                      <a:pt x="254209" y="78954"/>
                    </a:lnTo>
                    <a:lnTo>
                      <a:pt x="228065" y="119424"/>
                    </a:lnTo>
                    <a:lnTo>
                      <a:pt x="203341" y="160511"/>
                    </a:lnTo>
                    <a:lnTo>
                      <a:pt x="180035" y="202180"/>
                    </a:lnTo>
                    <a:lnTo>
                      <a:pt x="158147" y="244397"/>
                    </a:lnTo>
                    <a:lnTo>
                      <a:pt x="137678" y="287127"/>
                    </a:lnTo>
                    <a:lnTo>
                      <a:pt x="118627" y="330336"/>
                    </a:lnTo>
                    <a:lnTo>
                      <a:pt x="100995" y="373989"/>
                    </a:lnTo>
                    <a:lnTo>
                      <a:pt x="84781" y="418052"/>
                    </a:lnTo>
                    <a:lnTo>
                      <a:pt x="69985" y="462491"/>
                    </a:lnTo>
                    <a:lnTo>
                      <a:pt x="56607" y="507272"/>
                    </a:lnTo>
                    <a:lnTo>
                      <a:pt x="44647" y="552359"/>
                    </a:lnTo>
                    <a:lnTo>
                      <a:pt x="34104" y="597718"/>
                    </a:lnTo>
                    <a:lnTo>
                      <a:pt x="24980" y="643315"/>
                    </a:lnTo>
                    <a:lnTo>
                      <a:pt x="17273" y="689116"/>
                    </a:lnTo>
                    <a:lnTo>
                      <a:pt x="10983" y="735087"/>
                    </a:lnTo>
                    <a:lnTo>
                      <a:pt x="6111" y="781192"/>
                    </a:lnTo>
                    <a:lnTo>
                      <a:pt x="2657" y="827397"/>
                    </a:lnTo>
                    <a:lnTo>
                      <a:pt x="620" y="873669"/>
                    </a:lnTo>
                    <a:lnTo>
                      <a:pt x="0" y="919972"/>
                    </a:lnTo>
                    <a:lnTo>
                      <a:pt x="796" y="966272"/>
                    </a:lnTo>
                    <a:lnTo>
                      <a:pt x="3010" y="1012535"/>
                    </a:lnTo>
                    <a:lnTo>
                      <a:pt x="6641" y="1058726"/>
                    </a:lnTo>
                    <a:lnTo>
                      <a:pt x="11689" y="1104812"/>
                    </a:lnTo>
                    <a:lnTo>
                      <a:pt x="18153" y="1150757"/>
                    </a:lnTo>
                    <a:lnTo>
                      <a:pt x="26034" y="1196527"/>
                    </a:lnTo>
                    <a:lnTo>
                      <a:pt x="35332" y="1242088"/>
                    </a:lnTo>
                    <a:lnTo>
                      <a:pt x="46046" y="1287405"/>
                    </a:lnTo>
                    <a:lnTo>
                      <a:pt x="58176" y="1332444"/>
                    </a:lnTo>
                    <a:lnTo>
                      <a:pt x="71723" y="1377171"/>
                    </a:lnTo>
                    <a:lnTo>
                      <a:pt x="86686" y="1421551"/>
                    </a:lnTo>
                    <a:lnTo>
                      <a:pt x="103064" y="1465550"/>
                    </a:lnTo>
                    <a:lnTo>
                      <a:pt x="120859" y="1509133"/>
                    </a:lnTo>
                    <a:lnTo>
                      <a:pt x="140070" y="1552266"/>
                    </a:lnTo>
                    <a:lnTo>
                      <a:pt x="160696" y="1594914"/>
                    </a:lnTo>
                    <a:lnTo>
                      <a:pt x="182739" y="1637044"/>
                    </a:lnTo>
                    <a:lnTo>
                      <a:pt x="206196" y="1678620"/>
                    </a:lnTo>
                    <a:lnTo>
                      <a:pt x="231070" y="1719609"/>
                    </a:lnTo>
                    <a:lnTo>
                      <a:pt x="257358" y="1759976"/>
                    </a:lnTo>
                    <a:lnTo>
                      <a:pt x="285062" y="1799686"/>
                    </a:lnTo>
                    <a:lnTo>
                      <a:pt x="314182" y="1838705"/>
                    </a:lnTo>
                  </a:path>
                </a:pathLst>
              </a:custGeom>
              <a:ln w="76200">
                <a:solidFill>
                  <a:srgbClr val="29A89C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7" name="object 9">
                <a:extLst>
                  <a:ext uri="{FF2B5EF4-FFF2-40B4-BE49-F238E27FC236}">
                    <a16:creationId xmlns:a16="http://schemas.microsoft.com/office/drawing/2014/main" id="{1BFEBDF3-526C-46EE-83A5-EE4128AAA554}"/>
                  </a:ext>
                </a:extLst>
              </p:cNvPr>
              <p:cNvSpPr/>
              <p:nvPr/>
            </p:nvSpPr>
            <p:spPr>
              <a:xfrm>
                <a:off x="5931408" y="3842003"/>
                <a:ext cx="7620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762000">
                    <a:moveTo>
                      <a:pt x="381000" y="0"/>
                    </a:moveTo>
                    <a:lnTo>
                      <a:pt x="333204" y="2968"/>
                    </a:lnTo>
                    <a:lnTo>
                      <a:pt x="287181" y="11634"/>
                    </a:lnTo>
                    <a:lnTo>
                      <a:pt x="243288" y="25643"/>
                    </a:lnTo>
                    <a:lnTo>
                      <a:pt x="201881" y="44636"/>
                    </a:lnTo>
                    <a:lnTo>
                      <a:pt x="163318" y="68257"/>
                    </a:lnTo>
                    <a:lnTo>
                      <a:pt x="127955" y="96149"/>
                    </a:lnTo>
                    <a:lnTo>
                      <a:pt x="96149" y="127955"/>
                    </a:lnTo>
                    <a:lnTo>
                      <a:pt x="68257" y="163318"/>
                    </a:lnTo>
                    <a:lnTo>
                      <a:pt x="44636" y="201881"/>
                    </a:lnTo>
                    <a:lnTo>
                      <a:pt x="25643" y="243288"/>
                    </a:lnTo>
                    <a:lnTo>
                      <a:pt x="11634" y="287181"/>
                    </a:lnTo>
                    <a:lnTo>
                      <a:pt x="2968" y="333204"/>
                    </a:lnTo>
                    <a:lnTo>
                      <a:pt x="0" y="381000"/>
                    </a:lnTo>
                    <a:lnTo>
                      <a:pt x="2968" y="428795"/>
                    </a:lnTo>
                    <a:lnTo>
                      <a:pt x="11634" y="474818"/>
                    </a:lnTo>
                    <a:lnTo>
                      <a:pt x="25643" y="518711"/>
                    </a:lnTo>
                    <a:lnTo>
                      <a:pt x="44636" y="560118"/>
                    </a:lnTo>
                    <a:lnTo>
                      <a:pt x="68257" y="598681"/>
                    </a:lnTo>
                    <a:lnTo>
                      <a:pt x="96149" y="634044"/>
                    </a:lnTo>
                    <a:lnTo>
                      <a:pt x="127955" y="665850"/>
                    </a:lnTo>
                    <a:lnTo>
                      <a:pt x="163318" y="693742"/>
                    </a:lnTo>
                    <a:lnTo>
                      <a:pt x="201881" y="717363"/>
                    </a:lnTo>
                    <a:lnTo>
                      <a:pt x="243288" y="736356"/>
                    </a:lnTo>
                    <a:lnTo>
                      <a:pt x="287181" y="750365"/>
                    </a:lnTo>
                    <a:lnTo>
                      <a:pt x="333204" y="759031"/>
                    </a:lnTo>
                    <a:lnTo>
                      <a:pt x="381000" y="762000"/>
                    </a:lnTo>
                    <a:lnTo>
                      <a:pt x="428795" y="759031"/>
                    </a:lnTo>
                    <a:lnTo>
                      <a:pt x="474818" y="750365"/>
                    </a:lnTo>
                    <a:lnTo>
                      <a:pt x="518711" y="736356"/>
                    </a:lnTo>
                    <a:lnTo>
                      <a:pt x="560118" y="717363"/>
                    </a:lnTo>
                    <a:lnTo>
                      <a:pt x="598681" y="693742"/>
                    </a:lnTo>
                    <a:lnTo>
                      <a:pt x="634044" y="665850"/>
                    </a:lnTo>
                    <a:lnTo>
                      <a:pt x="665850" y="634044"/>
                    </a:lnTo>
                    <a:lnTo>
                      <a:pt x="693742" y="598681"/>
                    </a:lnTo>
                    <a:lnTo>
                      <a:pt x="717363" y="560118"/>
                    </a:lnTo>
                    <a:lnTo>
                      <a:pt x="736356" y="518711"/>
                    </a:lnTo>
                    <a:lnTo>
                      <a:pt x="750365" y="474818"/>
                    </a:lnTo>
                    <a:lnTo>
                      <a:pt x="759031" y="428795"/>
                    </a:lnTo>
                    <a:lnTo>
                      <a:pt x="761999" y="381000"/>
                    </a:lnTo>
                    <a:lnTo>
                      <a:pt x="759031" y="333204"/>
                    </a:lnTo>
                    <a:lnTo>
                      <a:pt x="750365" y="287181"/>
                    </a:lnTo>
                    <a:lnTo>
                      <a:pt x="736356" y="243288"/>
                    </a:lnTo>
                    <a:lnTo>
                      <a:pt x="717363" y="201881"/>
                    </a:lnTo>
                    <a:lnTo>
                      <a:pt x="693742" y="163318"/>
                    </a:lnTo>
                    <a:lnTo>
                      <a:pt x="665850" y="127955"/>
                    </a:lnTo>
                    <a:lnTo>
                      <a:pt x="634044" y="96149"/>
                    </a:lnTo>
                    <a:lnTo>
                      <a:pt x="598681" y="68257"/>
                    </a:lnTo>
                    <a:lnTo>
                      <a:pt x="560118" y="44636"/>
                    </a:lnTo>
                    <a:lnTo>
                      <a:pt x="518711" y="25643"/>
                    </a:lnTo>
                    <a:lnTo>
                      <a:pt x="474818" y="11634"/>
                    </a:lnTo>
                    <a:lnTo>
                      <a:pt x="428795" y="2968"/>
                    </a:lnTo>
                    <a:lnTo>
                      <a:pt x="381000" y="0"/>
                    </a:lnTo>
                    <a:close/>
                  </a:path>
                </a:pathLst>
              </a:custGeom>
              <a:solidFill>
                <a:srgbClr val="2CA99D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E3668EAC-1F69-4165-919D-34559C48EE34}"/>
                </a:ext>
              </a:extLst>
            </p:cNvPr>
            <p:cNvSpPr txBox="1"/>
            <p:nvPr/>
          </p:nvSpPr>
          <p:spPr>
            <a:xfrm>
              <a:off x="6219572" y="4027678"/>
              <a:ext cx="184784" cy="38368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b="1" spc="-5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Noto Sans"/>
                </a:rPr>
                <a:t>1</a:t>
              </a:r>
              <a:endParaRPr>
                <a:latin typeface="Cambria" panose="02040503050406030204" pitchFamily="18" charset="0"/>
                <a:ea typeface="Cambria" panose="02040503050406030204" pitchFamily="18" charset="0"/>
                <a:cs typeface="Noto Sans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2DD97D0B-D56B-460A-8811-2E410C33FA4F}"/>
                </a:ext>
              </a:extLst>
            </p:cNvPr>
            <p:cNvSpPr txBox="1"/>
            <p:nvPr/>
          </p:nvSpPr>
          <p:spPr>
            <a:xfrm>
              <a:off x="6782324" y="3860038"/>
              <a:ext cx="1941164" cy="64614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42545" marR="5080" indent="-30480" algn="ctr">
                <a:lnSpc>
                  <a:spcPct val="100000"/>
                </a:lnSpc>
                <a:spcBef>
                  <a:spcPts val="95"/>
                </a:spcBef>
              </a:pP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MapRedu</a:t>
              </a: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  <a:r>
                <a:rPr sz="2700"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  </a:t>
              </a: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operations:</a:t>
              </a: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D1861929-54BA-42DC-A78D-2134C66F9BE1}"/>
                </a:ext>
              </a:extLst>
            </p:cNvPr>
            <p:cNvSpPr txBox="1"/>
            <p:nvPr/>
          </p:nvSpPr>
          <p:spPr>
            <a:xfrm>
              <a:off x="10014840" y="3819906"/>
              <a:ext cx="4879340" cy="64614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algn="ctr">
                <a:lnSpc>
                  <a:spcPct val="100000"/>
                </a:lnSpc>
                <a:spcBef>
                  <a:spcPts val="95"/>
                </a:spcBef>
              </a:pP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Associate values to a </a:t>
              </a:r>
              <a:r>
                <a:rPr sz="2700" spc="-5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key </a:t>
              </a:r>
              <a:r>
                <a:rPr sz="2700" spc="-4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 </a:t>
              </a:r>
              <a:r>
                <a:rPr sz="2700" spc="-4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using </a:t>
              </a: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 </a:t>
              </a: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custom </a:t>
              </a: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JavaScript</a:t>
              </a:r>
              <a:r>
                <a:rPr sz="2700" spc="4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functions.</a:t>
              </a: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DA81FEC-64F5-427B-B4E4-0289F422181C}"/>
              </a:ext>
            </a:extLst>
          </p:cNvPr>
          <p:cNvSpPr/>
          <p:nvPr/>
        </p:nvSpPr>
        <p:spPr>
          <a:xfrm>
            <a:off x="1268105" y="4953178"/>
            <a:ext cx="5228674" cy="204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indent="1084580">
              <a:lnSpc>
                <a:spcPct val="100000"/>
              </a:lnSpc>
              <a:spcBef>
                <a:spcPts val="95"/>
              </a:spcBef>
            </a:pPr>
            <a:endParaRPr lang="en-IN" spc="-15" dirty="0">
              <a:solidFill>
                <a:srgbClr val="404040"/>
              </a:solidFill>
              <a:latin typeface="Cambria" panose="02040503050406030204" pitchFamily="18" charset="0"/>
            </a:endParaRPr>
          </a:p>
          <a:p>
            <a:pPr marL="12700" marR="5080" indent="1084580" algn="r">
              <a:lnSpc>
                <a:spcPct val="100000"/>
              </a:lnSpc>
              <a:spcBef>
                <a:spcPts val="95"/>
              </a:spcBef>
            </a:pPr>
            <a:r>
              <a:rPr lang="en-IN" sz="2700" spc="-15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 documents as inputs,  perform sort and limit functions, and then start the map stage.</a:t>
            </a: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B69EEE06-A8EF-4087-A59F-B7350121FB13}"/>
              </a:ext>
            </a:extLst>
          </p:cNvPr>
          <p:cNvSpPr/>
          <p:nvPr/>
        </p:nvSpPr>
        <p:spPr>
          <a:xfrm>
            <a:off x="914400" y="1363981"/>
            <a:ext cx="8991600" cy="45719"/>
          </a:xfrm>
          <a:prstGeom prst="rect">
            <a:avLst/>
          </a:prstGeom>
          <a:solidFill>
            <a:srgbClr val="46B3E3"/>
          </a:solidFill>
        </p:spPr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78588" cy="1416753"/>
          </a:xfrm>
          <a:prstGeom prst="rect">
            <a:avLst/>
          </a:prstGeom>
          <a:solidFill>
            <a:srgbClr val="46B3E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86622"/>
            <a:ext cx="16573500" cy="81286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612"/>
            <a:ext cx="14982410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0"/>
              </a:lnSpc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Aggregation Operation Using Mapreduce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9463" r="9999"/>
          <a:stretch>
            <a:fillRect/>
          </a:stretch>
        </p:blipFill>
        <p:spPr>
          <a:xfrm>
            <a:off x="-220437" y="0"/>
            <a:ext cx="936443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5258" y="2547847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15258" y="4286977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5258" y="6211357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46B3E3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2889457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4281" y="4628587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19986" y="6552967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32330" y="1114425"/>
            <a:ext cx="587577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67315" y="2811975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Rebuilding and Measuring Indexes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67315" y="4578416"/>
            <a:ext cx="6240787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Open Sans"/>
              </a:rPr>
              <a:t>Aggregation and its Types</a:t>
            </a:r>
          </a:p>
          <a:p>
            <a:pPr>
              <a:lnSpc>
                <a:spcPts val="3779"/>
              </a:lnSpc>
            </a:pPr>
            <a:endParaRPr lang="en-US" sz="2699">
              <a:solidFill>
                <a:srgbClr val="191919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67315" y="6495817"/>
            <a:ext cx="7568969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91919"/>
                </a:solidFill>
                <a:latin typeface="Open Sans"/>
              </a:rPr>
              <a:t>Working with MapReduce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191919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756" y="4495800"/>
            <a:ext cx="129464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1B71"/>
                </a:solidFill>
                <a:latin typeface="Open Sans Extra Bold Bold"/>
              </a:rPr>
              <a:t>Indexing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A2307E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4000" y="2143604"/>
            <a:ext cx="9466400" cy="56192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2315678"/>
            <a:ext cx="11314409" cy="514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27">
                <a:solidFill>
                  <a:srgbClr val="000000"/>
                </a:solidFill>
                <a:latin typeface="Open Sans"/>
              </a:rPr>
              <a:t>Index is a D</a:t>
            </a:r>
            <a:r>
              <a:rPr lang="en-US" sz="2699" spc="26">
                <a:solidFill>
                  <a:srgbClr val="000000"/>
                </a:solidFill>
                <a:latin typeface="Open Sans"/>
              </a:rPr>
              <a:t>atabase Object that can improve the query performance.</a:t>
            </a:r>
          </a:p>
          <a:p>
            <a:pPr>
              <a:lnSpc>
                <a:spcPts val="4049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699" spc="26">
                <a:solidFill>
                  <a:srgbClr val="000000"/>
                </a:solidFill>
                <a:latin typeface="Open Sans"/>
              </a:rPr>
              <a:t>It’s a pointer which keeps address of the documents.</a:t>
            </a:r>
          </a:p>
          <a:p>
            <a:pPr>
              <a:lnSpc>
                <a:spcPts val="4050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699" spc="26">
                <a:solidFill>
                  <a:srgbClr val="000000"/>
                </a:solidFill>
                <a:latin typeface="Open Sans"/>
              </a:rPr>
              <a:t>It reduces full table/collection scan.</a:t>
            </a:r>
          </a:p>
          <a:p>
            <a:pPr>
              <a:lnSpc>
                <a:spcPts val="4050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699" spc="26">
                <a:solidFill>
                  <a:srgbClr val="000000"/>
                </a:solidFill>
                <a:latin typeface="Open Sans"/>
              </a:rPr>
              <a:t>Indexes consume space the way collections or tables consumes. Indexes gets stored in RAM to retrieve the information faster.</a:t>
            </a:r>
          </a:p>
          <a:p>
            <a:pPr>
              <a:lnSpc>
                <a:spcPts val="4049"/>
              </a:lnSpc>
            </a:pPr>
            <a:endParaRPr lang="en-US" sz="2699" spc="26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7461083"/>
            <a:ext cx="11314409" cy="120339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216307"/>
            <a:ext cx="756794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>
                <a:solidFill>
                  <a:srgbClr val="001B71"/>
                </a:solidFill>
                <a:latin typeface="Open Sans Bold"/>
              </a:rPr>
              <a:t>WHY INDEXING?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10800000">
            <a:off x="12277530" y="-10597"/>
            <a:ext cx="6010470" cy="4330007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B7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06927" y="1252701"/>
            <a:ext cx="8557044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 spc="235" dirty="0">
                <a:solidFill>
                  <a:srgbClr val="001B71"/>
                </a:solidFill>
                <a:latin typeface="Open Sans Bold"/>
              </a:rPr>
              <a:t>WHEN SHOULD INDEX BE CREATED?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A72D97-3C10-41DB-BC65-35683878E1C7}"/>
              </a:ext>
            </a:extLst>
          </p:cNvPr>
          <p:cNvGrpSpPr/>
          <p:nvPr/>
        </p:nvGrpSpPr>
        <p:grpSpPr>
          <a:xfrm>
            <a:off x="646072" y="3934614"/>
            <a:ext cx="17032327" cy="4180685"/>
            <a:chOff x="935544" y="2198302"/>
            <a:chExt cx="9786906" cy="2765681"/>
          </a:xfrm>
        </p:grpSpPr>
        <p:grpSp>
          <p:nvGrpSpPr>
            <p:cNvPr id="10" name="object 4">
              <a:extLst>
                <a:ext uri="{FF2B5EF4-FFF2-40B4-BE49-F238E27FC236}">
                  <a16:creationId xmlns:a16="http://schemas.microsoft.com/office/drawing/2014/main" id="{8C05634A-630C-42D2-B24B-69C1DF172780}"/>
                </a:ext>
              </a:extLst>
            </p:cNvPr>
            <p:cNvGrpSpPr/>
            <p:nvPr/>
          </p:nvGrpSpPr>
          <p:grpSpPr>
            <a:xfrm>
              <a:off x="1316414" y="2213992"/>
              <a:ext cx="1237373" cy="1378921"/>
              <a:chOff x="1974056" y="2579909"/>
              <a:chExt cx="1689735" cy="1681480"/>
            </a:xfrm>
          </p:grpSpPr>
          <p:sp>
            <p:nvSpPr>
              <p:cNvPr id="69" name="object 5">
                <a:extLst>
                  <a:ext uri="{FF2B5EF4-FFF2-40B4-BE49-F238E27FC236}">
                    <a16:creationId xmlns:a16="http://schemas.microsoft.com/office/drawing/2014/main" id="{8AF6AF9A-ECB6-41C1-B28E-2DB13771D42C}"/>
                  </a:ext>
                </a:extLst>
              </p:cNvPr>
              <p:cNvSpPr/>
              <p:nvPr/>
            </p:nvSpPr>
            <p:spPr>
              <a:xfrm>
                <a:off x="2965703" y="2712720"/>
                <a:ext cx="563880" cy="56261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2610">
                    <a:moveTo>
                      <a:pt x="0" y="0"/>
                    </a:moveTo>
                    <a:lnTo>
                      <a:pt x="0" y="25018"/>
                    </a:lnTo>
                    <a:lnTo>
                      <a:pt x="46909" y="36865"/>
                    </a:lnTo>
                    <a:lnTo>
                      <a:pt x="92491" y="51752"/>
                    </a:lnTo>
                    <a:lnTo>
                      <a:pt x="136631" y="69568"/>
                    </a:lnTo>
                    <a:lnTo>
                      <a:pt x="179214" y="90196"/>
                    </a:lnTo>
                    <a:lnTo>
                      <a:pt x="220124" y="113523"/>
                    </a:lnTo>
                    <a:lnTo>
                      <a:pt x="259248" y="139435"/>
                    </a:lnTo>
                    <a:lnTo>
                      <a:pt x="296470" y="167817"/>
                    </a:lnTo>
                    <a:lnTo>
                      <a:pt x="331676" y="198556"/>
                    </a:lnTo>
                    <a:lnTo>
                      <a:pt x="364751" y="231535"/>
                    </a:lnTo>
                    <a:lnTo>
                      <a:pt x="395581" y="266642"/>
                    </a:lnTo>
                    <a:lnTo>
                      <a:pt x="424049" y="303763"/>
                    </a:lnTo>
                    <a:lnTo>
                      <a:pt x="450127" y="342929"/>
                    </a:lnTo>
                    <a:lnTo>
                      <a:pt x="473445" y="383585"/>
                    </a:lnTo>
                    <a:lnTo>
                      <a:pt x="494143" y="426058"/>
                    </a:lnTo>
                    <a:lnTo>
                      <a:pt x="512022" y="470087"/>
                    </a:lnTo>
                    <a:lnTo>
                      <a:pt x="526966" y="515558"/>
                    </a:lnTo>
                    <a:lnTo>
                      <a:pt x="538860" y="562355"/>
                    </a:lnTo>
                    <a:lnTo>
                      <a:pt x="563880" y="562355"/>
                    </a:lnTo>
                    <a:lnTo>
                      <a:pt x="552650" y="515748"/>
                    </a:lnTo>
                    <a:lnTo>
                      <a:pt x="538505" y="470399"/>
                    </a:lnTo>
                    <a:lnTo>
                      <a:pt x="521546" y="426411"/>
                    </a:lnTo>
                    <a:lnTo>
                      <a:pt x="501878" y="383887"/>
                    </a:lnTo>
                    <a:lnTo>
                      <a:pt x="479511" y="342781"/>
                    </a:lnTo>
                    <a:lnTo>
                      <a:pt x="454829" y="303642"/>
                    </a:lnTo>
                    <a:lnTo>
                      <a:pt x="427654" y="266129"/>
                    </a:lnTo>
                    <a:lnTo>
                      <a:pt x="398184" y="230491"/>
                    </a:lnTo>
                    <a:lnTo>
                      <a:pt x="366522" y="196834"/>
                    </a:lnTo>
                    <a:lnTo>
                      <a:pt x="332771" y="165258"/>
                    </a:lnTo>
                    <a:lnTo>
                      <a:pt x="297035" y="135869"/>
                    </a:lnTo>
                    <a:lnTo>
                      <a:pt x="259418" y="108768"/>
                    </a:lnTo>
                    <a:lnTo>
                      <a:pt x="220023" y="84059"/>
                    </a:lnTo>
                    <a:lnTo>
                      <a:pt x="178953" y="61845"/>
                    </a:lnTo>
                    <a:lnTo>
                      <a:pt x="136313" y="42229"/>
                    </a:lnTo>
                    <a:lnTo>
                      <a:pt x="92205" y="25314"/>
                    </a:lnTo>
                    <a:lnTo>
                      <a:pt x="46732" y="112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0" name="object 6">
                <a:extLst>
                  <a:ext uri="{FF2B5EF4-FFF2-40B4-BE49-F238E27FC236}">
                    <a16:creationId xmlns:a16="http://schemas.microsoft.com/office/drawing/2014/main" id="{ED773034-7D62-4DBA-AF06-15CB59D21224}"/>
                  </a:ext>
                </a:extLst>
              </p:cNvPr>
              <p:cNvSpPr/>
              <p:nvPr/>
            </p:nvSpPr>
            <p:spPr>
              <a:xfrm>
                <a:off x="2965703" y="2712720"/>
                <a:ext cx="563880" cy="56261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2610">
                    <a:moveTo>
                      <a:pt x="538860" y="562355"/>
                    </a:moveTo>
                    <a:lnTo>
                      <a:pt x="563880" y="562355"/>
                    </a:lnTo>
                    <a:lnTo>
                      <a:pt x="552650" y="515748"/>
                    </a:lnTo>
                    <a:lnTo>
                      <a:pt x="538505" y="470399"/>
                    </a:lnTo>
                    <a:lnTo>
                      <a:pt x="521546" y="426411"/>
                    </a:lnTo>
                    <a:lnTo>
                      <a:pt x="501878" y="383887"/>
                    </a:lnTo>
                    <a:lnTo>
                      <a:pt x="479605" y="342929"/>
                    </a:lnTo>
                    <a:lnTo>
                      <a:pt x="454829" y="303642"/>
                    </a:lnTo>
                    <a:lnTo>
                      <a:pt x="427654" y="266129"/>
                    </a:lnTo>
                    <a:lnTo>
                      <a:pt x="398184" y="230491"/>
                    </a:lnTo>
                    <a:lnTo>
                      <a:pt x="366522" y="196834"/>
                    </a:lnTo>
                    <a:lnTo>
                      <a:pt x="332771" y="165258"/>
                    </a:lnTo>
                    <a:lnTo>
                      <a:pt x="297035" y="135869"/>
                    </a:lnTo>
                    <a:lnTo>
                      <a:pt x="259418" y="108768"/>
                    </a:lnTo>
                    <a:lnTo>
                      <a:pt x="220023" y="84059"/>
                    </a:lnTo>
                    <a:lnTo>
                      <a:pt x="178953" y="61845"/>
                    </a:lnTo>
                    <a:lnTo>
                      <a:pt x="136313" y="42229"/>
                    </a:lnTo>
                    <a:lnTo>
                      <a:pt x="92205" y="25314"/>
                    </a:lnTo>
                    <a:lnTo>
                      <a:pt x="46732" y="11203"/>
                    </a:lnTo>
                    <a:lnTo>
                      <a:pt x="0" y="0"/>
                    </a:lnTo>
                    <a:lnTo>
                      <a:pt x="0" y="25018"/>
                    </a:lnTo>
                    <a:lnTo>
                      <a:pt x="46909" y="36865"/>
                    </a:lnTo>
                    <a:lnTo>
                      <a:pt x="92491" y="51752"/>
                    </a:lnTo>
                    <a:lnTo>
                      <a:pt x="136631" y="69568"/>
                    </a:lnTo>
                    <a:lnTo>
                      <a:pt x="179214" y="90196"/>
                    </a:lnTo>
                    <a:lnTo>
                      <a:pt x="220124" y="113523"/>
                    </a:lnTo>
                    <a:lnTo>
                      <a:pt x="259248" y="139435"/>
                    </a:lnTo>
                    <a:lnTo>
                      <a:pt x="296470" y="167817"/>
                    </a:lnTo>
                    <a:lnTo>
                      <a:pt x="331676" y="198556"/>
                    </a:lnTo>
                    <a:lnTo>
                      <a:pt x="364751" y="231535"/>
                    </a:lnTo>
                    <a:lnTo>
                      <a:pt x="395581" y="266642"/>
                    </a:lnTo>
                    <a:lnTo>
                      <a:pt x="424049" y="303763"/>
                    </a:lnTo>
                    <a:lnTo>
                      <a:pt x="450042" y="342781"/>
                    </a:lnTo>
                    <a:lnTo>
                      <a:pt x="473445" y="383585"/>
                    </a:lnTo>
                    <a:lnTo>
                      <a:pt x="494143" y="426058"/>
                    </a:lnTo>
                    <a:lnTo>
                      <a:pt x="512022" y="470087"/>
                    </a:lnTo>
                    <a:lnTo>
                      <a:pt x="526966" y="515558"/>
                    </a:lnTo>
                    <a:lnTo>
                      <a:pt x="538860" y="562355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1" name="object 7">
                <a:extLst>
                  <a:ext uri="{FF2B5EF4-FFF2-40B4-BE49-F238E27FC236}">
                    <a16:creationId xmlns:a16="http://schemas.microsoft.com/office/drawing/2014/main" id="{0CDB0EAE-3F84-4569-98F9-395CA6DAC61F}"/>
                  </a:ext>
                </a:extLst>
              </p:cNvPr>
              <p:cNvSpPr/>
              <p:nvPr/>
            </p:nvSpPr>
            <p:spPr>
              <a:xfrm>
                <a:off x="2107692" y="2712720"/>
                <a:ext cx="563880" cy="56261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2610">
                    <a:moveTo>
                      <a:pt x="563880" y="0"/>
                    </a:moveTo>
                    <a:lnTo>
                      <a:pt x="517147" y="11203"/>
                    </a:lnTo>
                    <a:lnTo>
                      <a:pt x="471674" y="25314"/>
                    </a:lnTo>
                    <a:lnTo>
                      <a:pt x="427566" y="42229"/>
                    </a:lnTo>
                    <a:lnTo>
                      <a:pt x="384926" y="61845"/>
                    </a:lnTo>
                    <a:lnTo>
                      <a:pt x="343856" y="84059"/>
                    </a:lnTo>
                    <a:lnTo>
                      <a:pt x="304461" y="108768"/>
                    </a:lnTo>
                    <a:lnTo>
                      <a:pt x="266844" y="135869"/>
                    </a:lnTo>
                    <a:lnTo>
                      <a:pt x="231108" y="165258"/>
                    </a:lnTo>
                    <a:lnTo>
                      <a:pt x="197357" y="196834"/>
                    </a:lnTo>
                    <a:lnTo>
                      <a:pt x="165695" y="230491"/>
                    </a:lnTo>
                    <a:lnTo>
                      <a:pt x="136225" y="266129"/>
                    </a:lnTo>
                    <a:lnTo>
                      <a:pt x="108974" y="303763"/>
                    </a:lnTo>
                    <a:lnTo>
                      <a:pt x="84274" y="342929"/>
                    </a:lnTo>
                    <a:lnTo>
                      <a:pt x="62001" y="383887"/>
                    </a:lnTo>
                    <a:lnTo>
                      <a:pt x="42333" y="426411"/>
                    </a:lnTo>
                    <a:lnTo>
                      <a:pt x="25374" y="470399"/>
                    </a:lnTo>
                    <a:lnTo>
                      <a:pt x="11229" y="515748"/>
                    </a:lnTo>
                    <a:lnTo>
                      <a:pt x="0" y="562355"/>
                    </a:lnTo>
                    <a:lnTo>
                      <a:pt x="25018" y="562355"/>
                    </a:lnTo>
                    <a:lnTo>
                      <a:pt x="36913" y="515558"/>
                    </a:lnTo>
                    <a:lnTo>
                      <a:pt x="51857" y="470087"/>
                    </a:lnTo>
                    <a:lnTo>
                      <a:pt x="69736" y="426058"/>
                    </a:lnTo>
                    <a:lnTo>
                      <a:pt x="90434" y="383585"/>
                    </a:lnTo>
                    <a:lnTo>
                      <a:pt x="113837" y="342781"/>
                    </a:lnTo>
                    <a:lnTo>
                      <a:pt x="139922" y="303642"/>
                    </a:lnTo>
                    <a:lnTo>
                      <a:pt x="168298" y="266642"/>
                    </a:lnTo>
                    <a:lnTo>
                      <a:pt x="199128" y="231535"/>
                    </a:lnTo>
                    <a:lnTo>
                      <a:pt x="232203" y="198556"/>
                    </a:lnTo>
                    <a:lnTo>
                      <a:pt x="267409" y="167817"/>
                    </a:lnTo>
                    <a:lnTo>
                      <a:pt x="304631" y="139435"/>
                    </a:lnTo>
                    <a:lnTo>
                      <a:pt x="343755" y="113523"/>
                    </a:lnTo>
                    <a:lnTo>
                      <a:pt x="384665" y="90196"/>
                    </a:lnTo>
                    <a:lnTo>
                      <a:pt x="427248" y="69568"/>
                    </a:lnTo>
                    <a:lnTo>
                      <a:pt x="471388" y="51752"/>
                    </a:lnTo>
                    <a:lnTo>
                      <a:pt x="516970" y="36865"/>
                    </a:lnTo>
                    <a:lnTo>
                      <a:pt x="563880" y="25018"/>
                    </a:lnTo>
                    <a:lnTo>
                      <a:pt x="56388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2" name="object 8">
                <a:extLst>
                  <a:ext uri="{FF2B5EF4-FFF2-40B4-BE49-F238E27FC236}">
                    <a16:creationId xmlns:a16="http://schemas.microsoft.com/office/drawing/2014/main" id="{ED2B9E2F-185D-4CC7-951F-C954927DC245}"/>
                  </a:ext>
                </a:extLst>
              </p:cNvPr>
              <p:cNvSpPr/>
              <p:nvPr/>
            </p:nvSpPr>
            <p:spPr>
              <a:xfrm>
                <a:off x="2107692" y="2712720"/>
                <a:ext cx="563880" cy="56261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2610">
                    <a:moveTo>
                      <a:pt x="563880" y="25018"/>
                    </a:moveTo>
                    <a:lnTo>
                      <a:pt x="563880" y="0"/>
                    </a:lnTo>
                    <a:lnTo>
                      <a:pt x="517147" y="11203"/>
                    </a:lnTo>
                    <a:lnTo>
                      <a:pt x="471674" y="25314"/>
                    </a:lnTo>
                    <a:lnTo>
                      <a:pt x="427566" y="42229"/>
                    </a:lnTo>
                    <a:lnTo>
                      <a:pt x="384926" y="61845"/>
                    </a:lnTo>
                    <a:lnTo>
                      <a:pt x="343856" y="84059"/>
                    </a:lnTo>
                    <a:lnTo>
                      <a:pt x="304461" y="108768"/>
                    </a:lnTo>
                    <a:lnTo>
                      <a:pt x="266844" y="135869"/>
                    </a:lnTo>
                    <a:lnTo>
                      <a:pt x="231108" y="165258"/>
                    </a:lnTo>
                    <a:lnTo>
                      <a:pt x="197357" y="196834"/>
                    </a:lnTo>
                    <a:lnTo>
                      <a:pt x="165695" y="230491"/>
                    </a:lnTo>
                    <a:lnTo>
                      <a:pt x="136225" y="266129"/>
                    </a:lnTo>
                    <a:lnTo>
                      <a:pt x="109050" y="303642"/>
                    </a:lnTo>
                    <a:lnTo>
                      <a:pt x="84274" y="342929"/>
                    </a:lnTo>
                    <a:lnTo>
                      <a:pt x="62001" y="383887"/>
                    </a:lnTo>
                    <a:lnTo>
                      <a:pt x="42333" y="426411"/>
                    </a:lnTo>
                    <a:lnTo>
                      <a:pt x="25374" y="470399"/>
                    </a:lnTo>
                    <a:lnTo>
                      <a:pt x="11229" y="515748"/>
                    </a:lnTo>
                    <a:lnTo>
                      <a:pt x="0" y="562355"/>
                    </a:lnTo>
                    <a:lnTo>
                      <a:pt x="25018" y="562355"/>
                    </a:lnTo>
                    <a:lnTo>
                      <a:pt x="36913" y="515558"/>
                    </a:lnTo>
                    <a:lnTo>
                      <a:pt x="51857" y="470087"/>
                    </a:lnTo>
                    <a:lnTo>
                      <a:pt x="69736" y="426058"/>
                    </a:lnTo>
                    <a:lnTo>
                      <a:pt x="90434" y="383585"/>
                    </a:lnTo>
                    <a:lnTo>
                      <a:pt x="113837" y="342781"/>
                    </a:lnTo>
                    <a:lnTo>
                      <a:pt x="139830" y="303763"/>
                    </a:lnTo>
                    <a:lnTo>
                      <a:pt x="168298" y="266642"/>
                    </a:lnTo>
                    <a:lnTo>
                      <a:pt x="199128" y="231535"/>
                    </a:lnTo>
                    <a:lnTo>
                      <a:pt x="232203" y="198556"/>
                    </a:lnTo>
                    <a:lnTo>
                      <a:pt x="267409" y="167817"/>
                    </a:lnTo>
                    <a:lnTo>
                      <a:pt x="304631" y="139435"/>
                    </a:lnTo>
                    <a:lnTo>
                      <a:pt x="343755" y="113523"/>
                    </a:lnTo>
                    <a:lnTo>
                      <a:pt x="384665" y="90196"/>
                    </a:lnTo>
                    <a:lnTo>
                      <a:pt x="427248" y="69568"/>
                    </a:lnTo>
                    <a:lnTo>
                      <a:pt x="471388" y="51752"/>
                    </a:lnTo>
                    <a:lnTo>
                      <a:pt x="516970" y="36865"/>
                    </a:lnTo>
                    <a:lnTo>
                      <a:pt x="563880" y="25018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3" name="object 9">
                <a:extLst>
                  <a:ext uri="{FF2B5EF4-FFF2-40B4-BE49-F238E27FC236}">
                    <a16:creationId xmlns:a16="http://schemas.microsoft.com/office/drawing/2014/main" id="{DA38047B-C88E-411A-9109-DBBC3176BA96}"/>
                  </a:ext>
                </a:extLst>
              </p:cNvPr>
              <p:cNvSpPr/>
              <p:nvPr/>
            </p:nvSpPr>
            <p:spPr>
              <a:xfrm>
                <a:off x="2359152" y="2584481"/>
                <a:ext cx="920750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7480">
                    <a:moveTo>
                      <a:pt x="460248" y="0"/>
                    </a:moveTo>
                    <a:lnTo>
                      <a:pt x="412054" y="1364"/>
                    </a:lnTo>
                    <a:lnTo>
                      <a:pt x="363992" y="5459"/>
                    </a:lnTo>
                    <a:lnTo>
                      <a:pt x="316192" y="12284"/>
                    </a:lnTo>
                    <a:lnTo>
                      <a:pt x="268787" y="21838"/>
                    </a:lnTo>
                    <a:lnTo>
                      <a:pt x="221908" y="34123"/>
                    </a:lnTo>
                    <a:lnTo>
                      <a:pt x="175686" y="49137"/>
                    </a:lnTo>
                    <a:lnTo>
                      <a:pt x="130253" y="66881"/>
                    </a:lnTo>
                    <a:lnTo>
                      <a:pt x="85740" y="87355"/>
                    </a:lnTo>
                    <a:lnTo>
                      <a:pt x="42278" y="110559"/>
                    </a:lnTo>
                    <a:lnTo>
                      <a:pt x="0" y="136493"/>
                    </a:lnTo>
                    <a:lnTo>
                      <a:pt x="20828" y="157194"/>
                    </a:lnTo>
                    <a:lnTo>
                      <a:pt x="63637" y="131832"/>
                    </a:lnTo>
                    <a:lnTo>
                      <a:pt x="107596" y="109289"/>
                    </a:lnTo>
                    <a:lnTo>
                      <a:pt x="152567" y="89564"/>
                    </a:lnTo>
                    <a:lnTo>
                      <a:pt x="198416" y="72656"/>
                    </a:lnTo>
                    <a:lnTo>
                      <a:pt x="245009" y="58566"/>
                    </a:lnTo>
                    <a:lnTo>
                      <a:pt x="292209" y="47295"/>
                    </a:lnTo>
                    <a:lnTo>
                      <a:pt x="339882" y="38841"/>
                    </a:lnTo>
                    <a:lnTo>
                      <a:pt x="387893" y="33205"/>
                    </a:lnTo>
                    <a:lnTo>
                      <a:pt x="436107" y="30387"/>
                    </a:lnTo>
                    <a:lnTo>
                      <a:pt x="484388" y="30387"/>
                    </a:lnTo>
                    <a:lnTo>
                      <a:pt x="532602" y="33205"/>
                    </a:lnTo>
                    <a:lnTo>
                      <a:pt x="580613" y="38841"/>
                    </a:lnTo>
                    <a:lnTo>
                      <a:pt x="628286" y="47295"/>
                    </a:lnTo>
                    <a:lnTo>
                      <a:pt x="675486" y="58566"/>
                    </a:lnTo>
                    <a:lnTo>
                      <a:pt x="722079" y="72656"/>
                    </a:lnTo>
                    <a:lnTo>
                      <a:pt x="767928" y="89564"/>
                    </a:lnTo>
                    <a:lnTo>
                      <a:pt x="812899" y="109289"/>
                    </a:lnTo>
                    <a:lnTo>
                      <a:pt x="856858" y="131832"/>
                    </a:lnTo>
                    <a:lnTo>
                      <a:pt x="899668" y="157194"/>
                    </a:lnTo>
                    <a:lnTo>
                      <a:pt x="920496" y="136493"/>
                    </a:lnTo>
                    <a:lnTo>
                      <a:pt x="878217" y="110559"/>
                    </a:lnTo>
                    <a:lnTo>
                      <a:pt x="834755" y="87355"/>
                    </a:lnTo>
                    <a:lnTo>
                      <a:pt x="790242" y="66881"/>
                    </a:lnTo>
                    <a:lnTo>
                      <a:pt x="744809" y="49137"/>
                    </a:lnTo>
                    <a:lnTo>
                      <a:pt x="698587" y="34123"/>
                    </a:lnTo>
                    <a:lnTo>
                      <a:pt x="651708" y="21838"/>
                    </a:lnTo>
                    <a:lnTo>
                      <a:pt x="604303" y="12284"/>
                    </a:lnTo>
                    <a:lnTo>
                      <a:pt x="556503" y="5459"/>
                    </a:lnTo>
                    <a:lnTo>
                      <a:pt x="508441" y="1364"/>
                    </a:lnTo>
                    <a:lnTo>
                      <a:pt x="460248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4" name="object 10">
                <a:extLst>
                  <a:ext uri="{FF2B5EF4-FFF2-40B4-BE49-F238E27FC236}">
                    <a16:creationId xmlns:a16="http://schemas.microsoft.com/office/drawing/2014/main" id="{C2465B74-4C09-4C2D-8E87-0DAD50CCB586}"/>
                  </a:ext>
                </a:extLst>
              </p:cNvPr>
              <p:cNvSpPr/>
              <p:nvPr/>
            </p:nvSpPr>
            <p:spPr>
              <a:xfrm>
                <a:off x="2359152" y="2584481"/>
                <a:ext cx="920750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7480">
                    <a:moveTo>
                      <a:pt x="0" y="136493"/>
                    </a:moveTo>
                    <a:lnTo>
                      <a:pt x="12041" y="148461"/>
                    </a:lnTo>
                    <a:lnTo>
                      <a:pt x="18224" y="154606"/>
                    </a:lnTo>
                    <a:lnTo>
                      <a:pt x="20502" y="156870"/>
                    </a:lnTo>
                    <a:lnTo>
                      <a:pt x="20828" y="157194"/>
                    </a:lnTo>
                    <a:lnTo>
                      <a:pt x="63637" y="131832"/>
                    </a:lnTo>
                    <a:lnTo>
                      <a:pt x="107596" y="109289"/>
                    </a:lnTo>
                    <a:lnTo>
                      <a:pt x="152567" y="89564"/>
                    </a:lnTo>
                    <a:lnTo>
                      <a:pt x="198416" y="72656"/>
                    </a:lnTo>
                    <a:lnTo>
                      <a:pt x="245009" y="58566"/>
                    </a:lnTo>
                    <a:lnTo>
                      <a:pt x="292209" y="47295"/>
                    </a:lnTo>
                    <a:lnTo>
                      <a:pt x="339882" y="38841"/>
                    </a:lnTo>
                    <a:lnTo>
                      <a:pt x="387893" y="33205"/>
                    </a:lnTo>
                    <a:lnTo>
                      <a:pt x="436107" y="30387"/>
                    </a:lnTo>
                    <a:lnTo>
                      <a:pt x="484388" y="30387"/>
                    </a:lnTo>
                    <a:lnTo>
                      <a:pt x="532602" y="33205"/>
                    </a:lnTo>
                    <a:lnTo>
                      <a:pt x="580613" y="38841"/>
                    </a:lnTo>
                    <a:lnTo>
                      <a:pt x="628286" y="47295"/>
                    </a:lnTo>
                    <a:lnTo>
                      <a:pt x="675486" y="58566"/>
                    </a:lnTo>
                    <a:lnTo>
                      <a:pt x="722079" y="72656"/>
                    </a:lnTo>
                    <a:lnTo>
                      <a:pt x="767928" y="89564"/>
                    </a:lnTo>
                    <a:lnTo>
                      <a:pt x="812899" y="109289"/>
                    </a:lnTo>
                    <a:lnTo>
                      <a:pt x="856858" y="131832"/>
                    </a:lnTo>
                    <a:lnTo>
                      <a:pt x="899668" y="157194"/>
                    </a:lnTo>
                    <a:lnTo>
                      <a:pt x="911709" y="145226"/>
                    </a:lnTo>
                    <a:lnTo>
                      <a:pt x="917892" y="139080"/>
                    </a:lnTo>
                    <a:lnTo>
                      <a:pt x="920170" y="136816"/>
                    </a:lnTo>
                    <a:lnTo>
                      <a:pt x="920496" y="136493"/>
                    </a:lnTo>
                    <a:lnTo>
                      <a:pt x="878217" y="110559"/>
                    </a:lnTo>
                    <a:lnTo>
                      <a:pt x="834755" y="87355"/>
                    </a:lnTo>
                    <a:lnTo>
                      <a:pt x="790242" y="66881"/>
                    </a:lnTo>
                    <a:lnTo>
                      <a:pt x="744809" y="49137"/>
                    </a:lnTo>
                    <a:lnTo>
                      <a:pt x="698587" y="34123"/>
                    </a:lnTo>
                    <a:lnTo>
                      <a:pt x="651708" y="21838"/>
                    </a:lnTo>
                    <a:lnTo>
                      <a:pt x="604303" y="12284"/>
                    </a:lnTo>
                    <a:lnTo>
                      <a:pt x="556503" y="5459"/>
                    </a:lnTo>
                    <a:lnTo>
                      <a:pt x="508441" y="1364"/>
                    </a:lnTo>
                    <a:lnTo>
                      <a:pt x="460248" y="0"/>
                    </a:lnTo>
                    <a:lnTo>
                      <a:pt x="412054" y="1364"/>
                    </a:lnTo>
                    <a:lnTo>
                      <a:pt x="363992" y="5459"/>
                    </a:lnTo>
                    <a:lnTo>
                      <a:pt x="316192" y="12284"/>
                    </a:lnTo>
                    <a:lnTo>
                      <a:pt x="268787" y="21838"/>
                    </a:lnTo>
                    <a:lnTo>
                      <a:pt x="221908" y="34123"/>
                    </a:lnTo>
                    <a:lnTo>
                      <a:pt x="175686" y="49137"/>
                    </a:lnTo>
                    <a:lnTo>
                      <a:pt x="130253" y="66881"/>
                    </a:lnTo>
                    <a:lnTo>
                      <a:pt x="85740" y="87355"/>
                    </a:lnTo>
                    <a:lnTo>
                      <a:pt x="42278" y="110559"/>
                    </a:lnTo>
                    <a:lnTo>
                      <a:pt x="0" y="136493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5" name="object 11">
                <a:extLst>
                  <a:ext uri="{FF2B5EF4-FFF2-40B4-BE49-F238E27FC236}">
                    <a16:creationId xmlns:a16="http://schemas.microsoft.com/office/drawing/2014/main" id="{F66193CB-3501-4F50-9DA5-B8DE1268F6C2}"/>
                  </a:ext>
                </a:extLst>
              </p:cNvPr>
              <p:cNvSpPr/>
              <p:nvPr/>
            </p:nvSpPr>
            <p:spPr>
              <a:xfrm>
                <a:off x="2107692" y="3567683"/>
                <a:ext cx="563880" cy="559435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59435">
                    <a:moveTo>
                      <a:pt x="25018" y="0"/>
                    </a:moveTo>
                    <a:lnTo>
                      <a:pt x="0" y="0"/>
                    </a:lnTo>
                    <a:lnTo>
                      <a:pt x="11285" y="46534"/>
                    </a:lnTo>
                    <a:lnTo>
                      <a:pt x="25374" y="91458"/>
                    </a:lnTo>
                    <a:lnTo>
                      <a:pt x="42333" y="135207"/>
                    </a:lnTo>
                    <a:lnTo>
                      <a:pt x="62001" y="177498"/>
                    </a:lnTo>
                    <a:lnTo>
                      <a:pt x="84359" y="218364"/>
                    </a:lnTo>
                    <a:lnTo>
                      <a:pt x="109050" y="257301"/>
                    </a:lnTo>
                    <a:lnTo>
                      <a:pt x="136225" y="294608"/>
                    </a:lnTo>
                    <a:lnTo>
                      <a:pt x="165695" y="330049"/>
                    </a:lnTo>
                    <a:lnTo>
                      <a:pt x="197357" y="363521"/>
                    </a:lnTo>
                    <a:lnTo>
                      <a:pt x="231108" y="394922"/>
                    </a:lnTo>
                    <a:lnTo>
                      <a:pt x="266844" y="424151"/>
                    </a:lnTo>
                    <a:lnTo>
                      <a:pt x="304461" y="451104"/>
                    </a:lnTo>
                    <a:lnTo>
                      <a:pt x="343856" y="475679"/>
                    </a:lnTo>
                    <a:lnTo>
                      <a:pt x="384926" y="497774"/>
                    </a:lnTo>
                    <a:lnTo>
                      <a:pt x="427566" y="517286"/>
                    </a:lnTo>
                    <a:lnTo>
                      <a:pt x="471674" y="534114"/>
                    </a:lnTo>
                    <a:lnTo>
                      <a:pt x="517147" y="548156"/>
                    </a:lnTo>
                    <a:lnTo>
                      <a:pt x="563880" y="559307"/>
                    </a:lnTo>
                    <a:lnTo>
                      <a:pt x="563880" y="534415"/>
                    </a:lnTo>
                    <a:lnTo>
                      <a:pt x="516970" y="522643"/>
                    </a:lnTo>
                    <a:lnTo>
                      <a:pt x="471388" y="507842"/>
                    </a:lnTo>
                    <a:lnTo>
                      <a:pt x="427248" y="490127"/>
                    </a:lnTo>
                    <a:lnTo>
                      <a:pt x="384665" y="469611"/>
                    </a:lnTo>
                    <a:lnTo>
                      <a:pt x="343755" y="446408"/>
                    </a:lnTo>
                    <a:lnTo>
                      <a:pt x="304631" y="420634"/>
                    </a:lnTo>
                    <a:lnTo>
                      <a:pt x="267409" y="392401"/>
                    </a:lnTo>
                    <a:lnTo>
                      <a:pt x="232203" y="361825"/>
                    </a:lnTo>
                    <a:lnTo>
                      <a:pt x="199128" y="329019"/>
                    </a:lnTo>
                    <a:lnTo>
                      <a:pt x="168298" y="294097"/>
                    </a:lnTo>
                    <a:lnTo>
                      <a:pt x="139830" y="257174"/>
                    </a:lnTo>
                    <a:lnTo>
                      <a:pt x="113760" y="218231"/>
                    </a:lnTo>
                    <a:lnTo>
                      <a:pt x="90434" y="177781"/>
                    </a:lnTo>
                    <a:lnTo>
                      <a:pt x="69736" y="135538"/>
                    </a:lnTo>
                    <a:lnTo>
                      <a:pt x="51857" y="91751"/>
                    </a:lnTo>
                    <a:lnTo>
                      <a:pt x="36868" y="46355"/>
                    </a:lnTo>
                    <a:lnTo>
                      <a:pt x="25018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6" name="object 12">
                <a:extLst>
                  <a:ext uri="{FF2B5EF4-FFF2-40B4-BE49-F238E27FC236}">
                    <a16:creationId xmlns:a16="http://schemas.microsoft.com/office/drawing/2014/main" id="{E9B55042-7B4E-4B02-A9EB-F32931B3B231}"/>
                  </a:ext>
                </a:extLst>
              </p:cNvPr>
              <p:cNvSpPr/>
              <p:nvPr/>
            </p:nvSpPr>
            <p:spPr>
              <a:xfrm>
                <a:off x="2107692" y="3567683"/>
                <a:ext cx="563880" cy="559435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59435">
                    <a:moveTo>
                      <a:pt x="25018" y="0"/>
                    </a:moveTo>
                    <a:lnTo>
                      <a:pt x="0" y="0"/>
                    </a:lnTo>
                    <a:lnTo>
                      <a:pt x="11229" y="46355"/>
                    </a:lnTo>
                    <a:lnTo>
                      <a:pt x="25374" y="91458"/>
                    </a:lnTo>
                    <a:lnTo>
                      <a:pt x="42333" y="135207"/>
                    </a:lnTo>
                    <a:lnTo>
                      <a:pt x="62001" y="177498"/>
                    </a:lnTo>
                    <a:lnTo>
                      <a:pt x="84274" y="218231"/>
                    </a:lnTo>
                    <a:lnTo>
                      <a:pt x="109050" y="257301"/>
                    </a:lnTo>
                    <a:lnTo>
                      <a:pt x="136225" y="294608"/>
                    </a:lnTo>
                    <a:lnTo>
                      <a:pt x="165695" y="330049"/>
                    </a:lnTo>
                    <a:lnTo>
                      <a:pt x="197357" y="363521"/>
                    </a:lnTo>
                    <a:lnTo>
                      <a:pt x="231108" y="394922"/>
                    </a:lnTo>
                    <a:lnTo>
                      <a:pt x="266844" y="424151"/>
                    </a:lnTo>
                    <a:lnTo>
                      <a:pt x="304461" y="451104"/>
                    </a:lnTo>
                    <a:lnTo>
                      <a:pt x="343856" y="475679"/>
                    </a:lnTo>
                    <a:lnTo>
                      <a:pt x="384926" y="497774"/>
                    </a:lnTo>
                    <a:lnTo>
                      <a:pt x="427566" y="517286"/>
                    </a:lnTo>
                    <a:lnTo>
                      <a:pt x="471674" y="534114"/>
                    </a:lnTo>
                    <a:lnTo>
                      <a:pt x="517147" y="548156"/>
                    </a:lnTo>
                    <a:lnTo>
                      <a:pt x="563880" y="559307"/>
                    </a:lnTo>
                    <a:lnTo>
                      <a:pt x="563880" y="534415"/>
                    </a:lnTo>
                    <a:lnTo>
                      <a:pt x="516970" y="522643"/>
                    </a:lnTo>
                    <a:lnTo>
                      <a:pt x="471388" y="507842"/>
                    </a:lnTo>
                    <a:lnTo>
                      <a:pt x="427248" y="490127"/>
                    </a:lnTo>
                    <a:lnTo>
                      <a:pt x="384665" y="469611"/>
                    </a:lnTo>
                    <a:lnTo>
                      <a:pt x="343755" y="446408"/>
                    </a:lnTo>
                    <a:lnTo>
                      <a:pt x="304631" y="420634"/>
                    </a:lnTo>
                    <a:lnTo>
                      <a:pt x="267409" y="392401"/>
                    </a:lnTo>
                    <a:lnTo>
                      <a:pt x="232203" y="361825"/>
                    </a:lnTo>
                    <a:lnTo>
                      <a:pt x="199128" y="329019"/>
                    </a:lnTo>
                    <a:lnTo>
                      <a:pt x="168298" y="294097"/>
                    </a:lnTo>
                    <a:lnTo>
                      <a:pt x="139830" y="257174"/>
                    </a:lnTo>
                    <a:lnTo>
                      <a:pt x="113837" y="218364"/>
                    </a:lnTo>
                    <a:lnTo>
                      <a:pt x="90434" y="177781"/>
                    </a:lnTo>
                    <a:lnTo>
                      <a:pt x="69736" y="135538"/>
                    </a:lnTo>
                    <a:lnTo>
                      <a:pt x="51857" y="91751"/>
                    </a:lnTo>
                    <a:lnTo>
                      <a:pt x="36913" y="46534"/>
                    </a:lnTo>
                    <a:lnTo>
                      <a:pt x="25018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7" name="object 13">
                <a:extLst>
                  <a:ext uri="{FF2B5EF4-FFF2-40B4-BE49-F238E27FC236}">
                    <a16:creationId xmlns:a16="http://schemas.microsoft.com/office/drawing/2014/main" id="{73FB7DAB-524C-4944-A141-70D27C46A9EE}"/>
                  </a:ext>
                </a:extLst>
              </p:cNvPr>
              <p:cNvSpPr/>
              <p:nvPr/>
            </p:nvSpPr>
            <p:spPr>
              <a:xfrm>
                <a:off x="1978628" y="2962656"/>
                <a:ext cx="16002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60019" h="914400">
                    <a:moveTo>
                      <a:pt x="138588" y="0"/>
                    </a:moveTo>
                    <a:lnTo>
                      <a:pt x="112256" y="41990"/>
                    </a:lnTo>
                    <a:lnTo>
                      <a:pt x="88696" y="85158"/>
                    </a:lnTo>
                    <a:lnTo>
                      <a:pt x="67908" y="129373"/>
                    </a:lnTo>
                    <a:lnTo>
                      <a:pt x="49891" y="174504"/>
                    </a:lnTo>
                    <a:lnTo>
                      <a:pt x="34647" y="220420"/>
                    </a:lnTo>
                    <a:lnTo>
                      <a:pt x="22174" y="266991"/>
                    </a:lnTo>
                    <a:lnTo>
                      <a:pt x="12472" y="314085"/>
                    </a:lnTo>
                    <a:lnTo>
                      <a:pt x="5543" y="361572"/>
                    </a:lnTo>
                    <a:lnTo>
                      <a:pt x="1385" y="409320"/>
                    </a:lnTo>
                    <a:lnTo>
                      <a:pt x="0" y="457200"/>
                    </a:lnTo>
                    <a:lnTo>
                      <a:pt x="1385" y="505079"/>
                    </a:lnTo>
                    <a:lnTo>
                      <a:pt x="5543" y="552827"/>
                    </a:lnTo>
                    <a:lnTo>
                      <a:pt x="12472" y="600314"/>
                    </a:lnTo>
                    <a:lnTo>
                      <a:pt x="22174" y="647408"/>
                    </a:lnTo>
                    <a:lnTo>
                      <a:pt x="34647" y="693979"/>
                    </a:lnTo>
                    <a:lnTo>
                      <a:pt x="49891" y="739895"/>
                    </a:lnTo>
                    <a:lnTo>
                      <a:pt x="67908" y="785026"/>
                    </a:lnTo>
                    <a:lnTo>
                      <a:pt x="88696" y="829241"/>
                    </a:lnTo>
                    <a:lnTo>
                      <a:pt x="112256" y="872409"/>
                    </a:lnTo>
                    <a:lnTo>
                      <a:pt x="138588" y="914400"/>
                    </a:lnTo>
                    <a:lnTo>
                      <a:pt x="159543" y="893699"/>
                    </a:lnTo>
                    <a:lnTo>
                      <a:pt x="133783" y="851173"/>
                    </a:lnTo>
                    <a:lnTo>
                      <a:pt x="110885" y="807508"/>
                    </a:lnTo>
                    <a:lnTo>
                      <a:pt x="90849" y="762835"/>
                    </a:lnTo>
                    <a:lnTo>
                      <a:pt x="73676" y="717291"/>
                    </a:lnTo>
                    <a:lnTo>
                      <a:pt x="59365" y="671008"/>
                    </a:lnTo>
                    <a:lnTo>
                      <a:pt x="47916" y="624121"/>
                    </a:lnTo>
                    <a:lnTo>
                      <a:pt x="39329" y="576765"/>
                    </a:lnTo>
                    <a:lnTo>
                      <a:pt x="33604" y="529073"/>
                    </a:lnTo>
                    <a:lnTo>
                      <a:pt x="30742" y="481180"/>
                    </a:lnTo>
                    <a:lnTo>
                      <a:pt x="30742" y="433219"/>
                    </a:lnTo>
                    <a:lnTo>
                      <a:pt x="33604" y="385326"/>
                    </a:lnTo>
                    <a:lnTo>
                      <a:pt x="39329" y="337634"/>
                    </a:lnTo>
                    <a:lnTo>
                      <a:pt x="47916" y="290278"/>
                    </a:lnTo>
                    <a:lnTo>
                      <a:pt x="59365" y="243391"/>
                    </a:lnTo>
                    <a:lnTo>
                      <a:pt x="73676" y="197108"/>
                    </a:lnTo>
                    <a:lnTo>
                      <a:pt x="90849" y="151564"/>
                    </a:lnTo>
                    <a:lnTo>
                      <a:pt x="110885" y="106891"/>
                    </a:lnTo>
                    <a:lnTo>
                      <a:pt x="133783" y="63226"/>
                    </a:lnTo>
                    <a:lnTo>
                      <a:pt x="159543" y="20701"/>
                    </a:lnTo>
                    <a:lnTo>
                      <a:pt x="138588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8" name="object 14">
                <a:extLst>
                  <a:ext uri="{FF2B5EF4-FFF2-40B4-BE49-F238E27FC236}">
                    <a16:creationId xmlns:a16="http://schemas.microsoft.com/office/drawing/2014/main" id="{A2666A64-0A90-4D2C-86D7-035DBEF5E2A3}"/>
                  </a:ext>
                </a:extLst>
              </p:cNvPr>
              <p:cNvSpPr/>
              <p:nvPr/>
            </p:nvSpPr>
            <p:spPr>
              <a:xfrm>
                <a:off x="1978628" y="2962656"/>
                <a:ext cx="16002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60019" h="914400">
                    <a:moveTo>
                      <a:pt x="138588" y="0"/>
                    </a:moveTo>
                    <a:lnTo>
                      <a:pt x="112256" y="41990"/>
                    </a:lnTo>
                    <a:lnTo>
                      <a:pt x="88696" y="85158"/>
                    </a:lnTo>
                    <a:lnTo>
                      <a:pt x="67908" y="129373"/>
                    </a:lnTo>
                    <a:lnTo>
                      <a:pt x="49891" y="174504"/>
                    </a:lnTo>
                    <a:lnTo>
                      <a:pt x="34647" y="220420"/>
                    </a:lnTo>
                    <a:lnTo>
                      <a:pt x="22174" y="266991"/>
                    </a:lnTo>
                    <a:lnTo>
                      <a:pt x="12472" y="314085"/>
                    </a:lnTo>
                    <a:lnTo>
                      <a:pt x="5543" y="361572"/>
                    </a:lnTo>
                    <a:lnTo>
                      <a:pt x="1385" y="409320"/>
                    </a:lnTo>
                    <a:lnTo>
                      <a:pt x="0" y="457200"/>
                    </a:lnTo>
                    <a:lnTo>
                      <a:pt x="1385" y="505079"/>
                    </a:lnTo>
                    <a:lnTo>
                      <a:pt x="5543" y="552827"/>
                    </a:lnTo>
                    <a:lnTo>
                      <a:pt x="12472" y="600314"/>
                    </a:lnTo>
                    <a:lnTo>
                      <a:pt x="22174" y="647408"/>
                    </a:lnTo>
                    <a:lnTo>
                      <a:pt x="34647" y="693979"/>
                    </a:lnTo>
                    <a:lnTo>
                      <a:pt x="49891" y="739895"/>
                    </a:lnTo>
                    <a:lnTo>
                      <a:pt x="67908" y="785026"/>
                    </a:lnTo>
                    <a:lnTo>
                      <a:pt x="88696" y="829241"/>
                    </a:lnTo>
                    <a:lnTo>
                      <a:pt x="112256" y="872409"/>
                    </a:lnTo>
                    <a:lnTo>
                      <a:pt x="138588" y="914400"/>
                    </a:lnTo>
                    <a:lnTo>
                      <a:pt x="150703" y="902432"/>
                    </a:lnTo>
                    <a:lnTo>
                      <a:pt x="156924" y="896286"/>
                    </a:lnTo>
                    <a:lnTo>
                      <a:pt x="159216" y="894022"/>
                    </a:lnTo>
                    <a:lnTo>
                      <a:pt x="159543" y="893699"/>
                    </a:lnTo>
                    <a:lnTo>
                      <a:pt x="133783" y="851173"/>
                    </a:lnTo>
                    <a:lnTo>
                      <a:pt x="110885" y="807508"/>
                    </a:lnTo>
                    <a:lnTo>
                      <a:pt x="90849" y="762835"/>
                    </a:lnTo>
                    <a:lnTo>
                      <a:pt x="73676" y="717291"/>
                    </a:lnTo>
                    <a:lnTo>
                      <a:pt x="59365" y="671008"/>
                    </a:lnTo>
                    <a:lnTo>
                      <a:pt x="47916" y="624121"/>
                    </a:lnTo>
                    <a:lnTo>
                      <a:pt x="39329" y="576765"/>
                    </a:lnTo>
                    <a:lnTo>
                      <a:pt x="33604" y="529073"/>
                    </a:lnTo>
                    <a:lnTo>
                      <a:pt x="30742" y="481180"/>
                    </a:lnTo>
                    <a:lnTo>
                      <a:pt x="30742" y="433219"/>
                    </a:lnTo>
                    <a:lnTo>
                      <a:pt x="33604" y="385326"/>
                    </a:lnTo>
                    <a:lnTo>
                      <a:pt x="39329" y="337634"/>
                    </a:lnTo>
                    <a:lnTo>
                      <a:pt x="47916" y="290278"/>
                    </a:lnTo>
                    <a:lnTo>
                      <a:pt x="59365" y="243391"/>
                    </a:lnTo>
                    <a:lnTo>
                      <a:pt x="73676" y="197108"/>
                    </a:lnTo>
                    <a:lnTo>
                      <a:pt x="90849" y="151564"/>
                    </a:lnTo>
                    <a:lnTo>
                      <a:pt x="110885" y="106891"/>
                    </a:lnTo>
                    <a:lnTo>
                      <a:pt x="133783" y="63226"/>
                    </a:lnTo>
                    <a:lnTo>
                      <a:pt x="159543" y="20701"/>
                    </a:lnTo>
                    <a:lnTo>
                      <a:pt x="138588" y="0"/>
                    </a:lnTo>
                    <a:close/>
                  </a:path>
                </a:pathLst>
              </a:custGeom>
              <a:ln w="9143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79" name="object 15">
                <a:extLst>
                  <a:ext uri="{FF2B5EF4-FFF2-40B4-BE49-F238E27FC236}">
                    <a16:creationId xmlns:a16="http://schemas.microsoft.com/office/drawing/2014/main" id="{3639DD25-F7AF-4D3D-B204-44680EC537D9}"/>
                  </a:ext>
                </a:extLst>
              </p:cNvPr>
              <p:cNvSpPr/>
              <p:nvPr/>
            </p:nvSpPr>
            <p:spPr>
              <a:xfrm>
                <a:off x="2965703" y="3567683"/>
                <a:ext cx="563880" cy="559435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59435">
                    <a:moveTo>
                      <a:pt x="563880" y="0"/>
                    </a:moveTo>
                    <a:lnTo>
                      <a:pt x="538860" y="0"/>
                    </a:lnTo>
                    <a:lnTo>
                      <a:pt x="526966" y="46534"/>
                    </a:lnTo>
                    <a:lnTo>
                      <a:pt x="512022" y="91751"/>
                    </a:lnTo>
                    <a:lnTo>
                      <a:pt x="494143" y="135538"/>
                    </a:lnTo>
                    <a:lnTo>
                      <a:pt x="473445" y="177781"/>
                    </a:lnTo>
                    <a:lnTo>
                      <a:pt x="450042" y="218364"/>
                    </a:lnTo>
                    <a:lnTo>
                      <a:pt x="423951" y="257301"/>
                    </a:lnTo>
                    <a:lnTo>
                      <a:pt x="395581" y="294097"/>
                    </a:lnTo>
                    <a:lnTo>
                      <a:pt x="364751" y="329019"/>
                    </a:lnTo>
                    <a:lnTo>
                      <a:pt x="331676" y="361825"/>
                    </a:lnTo>
                    <a:lnTo>
                      <a:pt x="296470" y="392401"/>
                    </a:lnTo>
                    <a:lnTo>
                      <a:pt x="259248" y="420634"/>
                    </a:lnTo>
                    <a:lnTo>
                      <a:pt x="220124" y="446408"/>
                    </a:lnTo>
                    <a:lnTo>
                      <a:pt x="179214" y="469611"/>
                    </a:lnTo>
                    <a:lnTo>
                      <a:pt x="136631" y="490127"/>
                    </a:lnTo>
                    <a:lnTo>
                      <a:pt x="92491" y="507842"/>
                    </a:lnTo>
                    <a:lnTo>
                      <a:pt x="46909" y="522643"/>
                    </a:lnTo>
                    <a:lnTo>
                      <a:pt x="0" y="534415"/>
                    </a:lnTo>
                    <a:lnTo>
                      <a:pt x="0" y="559307"/>
                    </a:lnTo>
                    <a:lnTo>
                      <a:pt x="46732" y="548156"/>
                    </a:lnTo>
                    <a:lnTo>
                      <a:pt x="92205" y="534114"/>
                    </a:lnTo>
                    <a:lnTo>
                      <a:pt x="136313" y="517286"/>
                    </a:lnTo>
                    <a:lnTo>
                      <a:pt x="178953" y="497774"/>
                    </a:lnTo>
                    <a:lnTo>
                      <a:pt x="220023" y="475679"/>
                    </a:lnTo>
                    <a:lnTo>
                      <a:pt x="259418" y="451103"/>
                    </a:lnTo>
                    <a:lnTo>
                      <a:pt x="297035" y="424151"/>
                    </a:lnTo>
                    <a:lnTo>
                      <a:pt x="332771" y="394922"/>
                    </a:lnTo>
                    <a:lnTo>
                      <a:pt x="366521" y="363521"/>
                    </a:lnTo>
                    <a:lnTo>
                      <a:pt x="398184" y="330049"/>
                    </a:lnTo>
                    <a:lnTo>
                      <a:pt x="427654" y="294608"/>
                    </a:lnTo>
                    <a:lnTo>
                      <a:pt x="454910" y="257174"/>
                    </a:lnTo>
                    <a:lnTo>
                      <a:pt x="479605" y="218231"/>
                    </a:lnTo>
                    <a:lnTo>
                      <a:pt x="501878" y="177498"/>
                    </a:lnTo>
                    <a:lnTo>
                      <a:pt x="521546" y="135207"/>
                    </a:lnTo>
                    <a:lnTo>
                      <a:pt x="538505" y="91458"/>
                    </a:lnTo>
                    <a:lnTo>
                      <a:pt x="552650" y="46355"/>
                    </a:lnTo>
                    <a:lnTo>
                      <a:pt x="56388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0" name="object 16">
                <a:extLst>
                  <a:ext uri="{FF2B5EF4-FFF2-40B4-BE49-F238E27FC236}">
                    <a16:creationId xmlns:a16="http://schemas.microsoft.com/office/drawing/2014/main" id="{956BB149-C01B-4C29-A7C0-C6B6F40DC78E}"/>
                  </a:ext>
                </a:extLst>
              </p:cNvPr>
              <p:cNvSpPr/>
              <p:nvPr/>
            </p:nvSpPr>
            <p:spPr>
              <a:xfrm>
                <a:off x="2965703" y="3567683"/>
                <a:ext cx="563880" cy="559435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59435">
                    <a:moveTo>
                      <a:pt x="0" y="534415"/>
                    </a:moveTo>
                    <a:lnTo>
                      <a:pt x="0" y="559307"/>
                    </a:lnTo>
                    <a:lnTo>
                      <a:pt x="46732" y="548156"/>
                    </a:lnTo>
                    <a:lnTo>
                      <a:pt x="92205" y="534114"/>
                    </a:lnTo>
                    <a:lnTo>
                      <a:pt x="136313" y="517286"/>
                    </a:lnTo>
                    <a:lnTo>
                      <a:pt x="178953" y="497774"/>
                    </a:lnTo>
                    <a:lnTo>
                      <a:pt x="220023" y="475679"/>
                    </a:lnTo>
                    <a:lnTo>
                      <a:pt x="259418" y="451103"/>
                    </a:lnTo>
                    <a:lnTo>
                      <a:pt x="297035" y="424151"/>
                    </a:lnTo>
                    <a:lnTo>
                      <a:pt x="332771" y="394922"/>
                    </a:lnTo>
                    <a:lnTo>
                      <a:pt x="366521" y="363521"/>
                    </a:lnTo>
                    <a:lnTo>
                      <a:pt x="398184" y="330049"/>
                    </a:lnTo>
                    <a:lnTo>
                      <a:pt x="427654" y="294608"/>
                    </a:lnTo>
                    <a:lnTo>
                      <a:pt x="454829" y="257301"/>
                    </a:lnTo>
                    <a:lnTo>
                      <a:pt x="479605" y="218231"/>
                    </a:lnTo>
                    <a:lnTo>
                      <a:pt x="501878" y="177498"/>
                    </a:lnTo>
                    <a:lnTo>
                      <a:pt x="521546" y="135207"/>
                    </a:lnTo>
                    <a:lnTo>
                      <a:pt x="538505" y="91458"/>
                    </a:lnTo>
                    <a:lnTo>
                      <a:pt x="552650" y="46355"/>
                    </a:lnTo>
                    <a:lnTo>
                      <a:pt x="563880" y="0"/>
                    </a:lnTo>
                    <a:lnTo>
                      <a:pt x="538860" y="0"/>
                    </a:lnTo>
                    <a:lnTo>
                      <a:pt x="526966" y="46534"/>
                    </a:lnTo>
                    <a:lnTo>
                      <a:pt x="512022" y="91751"/>
                    </a:lnTo>
                    <a:lnTo>
                      <a:pt x="494143" y="135538"/>
                    </a:lnTo>
                    <a:lnTo>
                      <a:pt x="473445" y="177781"/>
                    </a:lnTo>
                    <a:lnTo>
                      <a:pt x="450042" y="218364"/>
                    </a:lnTo>
                    <a:lnTo>
                      <a:pt x="424049" y="257174"/>
                    </a:lnTo>
                    <a:lnTo>
                      <a:pt x="395581" y="294097"/>
                    </a:lnTo>
                    <a:lnTo>
                      <a:pt x="364751" y="329019"/>
                    </a:lnTo>
                    <a:lnTo>
                      <a:pt x="331676" y="361825"/>
                    </a:lnTo>
                    <a:lnTo>
                      <a:pt x="296470" y="392401"/>
                    </a:lnTo>
                    <a:lnTo>
                      <a:pt x="259248" y="420634"/>
                    </a:lnTo>
                    <a:lnTo>
                      <a:pt x="220124" y="446408"/>
                    </a:lnTo>
                    <a:lnTo>
                      <a:pt x="179214" y="469611"/>
                    </a:lnTo>
                    <a:lnTo>
                      <a:pt x="136631" y="490127"/>
                    </a:lnTo>
                    <a:lnTo>
                      <a:pt x="92491" y="507842"/>
                    </a:lnTo>
                    <a:lnTo>
                      <a:pt x="46909" y="522643"/>
                    </a:lnTo>
                    <a:lnTo>
                      <a:pt x="0" y="534415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1" name="object 17">
                <a:extLst>
                  <a:ext uri="{FF2B5EF4-FFF2-40B4-BE49-F238E27FC236}">
                    <a16:creationId xmlns:a16="http://schemas.microsoft.com/office/drawing/2014/main" id="{238D4C8F-FA1A-4986-A1E8-D57CCF27F791}"/>
                  </a:ext>
                </a:extLst>
              </p:cNvPr>
              <p:cNvSpPr/>
              <p:nvPr/>
            </p:nvSpPr>
            <p:spPr>
              <a:xfrm>
                <a:off x="2359152" y="4098036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899668" y="0"/>
                    </a:moveTo>
                    <a:lnTo>
                      <a:pt x="856858" y="25551"/>
                    </a:lnTo>
                    <a:lnTo>
                      <a:pt x="812899" y="48263"/>
                    </a:lnTo>
                    <a:lnTo>
                      <a:pt x="767928" y="68136"/>
                    </a:lnTo>
                    <a:lnTo>
                      <a:pt x="722079" y="85170"/>
                    </a:lnTo>
                    <a:lnTo>
                      <a:pt x="675486" y="99366"/>
                    </a:lnTo>
                    <a:lnTo>
                      <a:pt x="628286" y="110722"/>
                    </a:lnTo>
                    <a:lnTo>
                      <a:pt x="580613" y="119239"/>
                    </a:lnTo>
                    <a:lnTo>
                      <a:pt x="532602" y="124917"/>
                    </a:lnTo>
                    <a:lnTo>
                      <a:pt x="484388" y="127756"/>
                    </a:lnTo>
                    <a:lnTo>
                      <a:pt x="436107" y="127756"/>
                    </a:lnTo>
                    <a:lnTo>
                      <a:pt x="387893" y="124917"/>
                    </a:lnTo>
                    <a:lnTo>
                      <a:pt x="339882" y="119239"/>
                    </a:lnTo>
                    <a:lnTo>
                      <a:pt x="292209" y="110722"/>
                    </a:lnTo>
                    <a:lnTo>
                      <a:pt x="245009" y="99366"/>
                    </a:lnTo>
                    <a:lnTo>
                      <a:pt x="198416" y="85170"/>
                    </a:lnTo>
                    <a:lnTo>
                      <a:pt x="152567" y="68136"/>
                    </a:lnTo>
                    <a:lnTo>
                      <a:pt x="107596" y="48263"/>
                    </a:lnTo>
                    <a:lnTo>
                      <a:pt x="63637" y="25551"/>
                    </a:lnTo>
                    <a:lnTo>
                      <a:pt x="20828" y="0"/>
                    </a:lnTo>
                    <a:lnTo>
                      <a:pt x="0" y="20827"/>
                    </a:lnTo>
                    <a:lnTo>
                      <a:pt x="42278" y="46960"/>
                    </a:lnTo>
                    <a:lnTo>
                      <a:pt x="85740" y="70342"/>
                    </a:lnTo>
                    <a:lnTo>
                      <a:pt x="130253" y="90973"/>
                    </a:lnTo>
                    <a:lnTo>
                      <a:pt x="175686" y="108854"/>
                    </a:lnTo>
                    <a:lnTo>
                      <a:pt x="221908" y="123983"/>
                    </a:lnTo>
                    <a:lnTo>
                      <a:pt x="268787" y="136362"/>
                    </a:lnTo>
                    <a:lnTo>
                      <a:pt x="316192" y="145990"/>
                    </a:lnTo>
                    <a:lnTo>
                      <a:pt x="363992" y="152867"/>
                    </a:lnTo>
                    <a:lnTo>
                      <a:pt x="412054" y="156993"/>
                    </a:lnTo>
                    <a:lnTo>
                      <a:pt x="460247" y="158368"/>
                    </a:lnTo>
                    <a:lnTo>
                      <a:pt x="508441" y="156993"/>
                    </a:lnTo>
                    <a:lnTo>
                      <a:pt x="556503" y="152867"/>
                    </a:lnTo>
                    <a:lnTo>
                      <a:pt x="604303" y="145990"/>
                    </a:lnTo>
                    <a:lnTo>
                      <a:pt x="651708" y="136362"/>
                    </a:lnTo>
                    <a:lnTo>
                      <a:pt x="698587" y="123983"/>
                    </a:lnTo>
                    <a:lnTo>
                      <a:pt x="744809" y="108854"/>
                    </a:lnTo>
                    <a:lnTo>
                      <a:pt x="790242" y="90973"/>
                    </a:lnTo>
                    <a:lnTo>
                      <a:pt x="834755" y="70342"/>
                    </a:lnTo>
                    <a:lnTo>
                      <a:pt x="878217" y="46960"/>
                    </a:lnTo>
                    <a:lnTo>
                      <a:pt x="920496" y="20827"/>
                    </a:lnTo>
                    <a:lnTo>
                      <a:pt x="899668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2" name="object 18">
                <a:extLst>
                  <a:ext uri="{FF2B5EF4-FFF2-40B4-BE49-F238E27FC236}">
                    <a16:creationId xmlns:a16="http://schemas.microsoft.com/office/drawing/2014/main" id="{D19EB291-5741-498A-B1A3-8A69B2A9E306}"/>
                  </a:ext>
                </a:extLst>
              </p:cNvPr>
              <p:cNvSpPr/>
              <p:nvPr/>
            </p:nvSpPr>
            <p:spPr>
              <a:xfrm>
                <a:off x="2359152" y="4098036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20828" y="0"/>
                    </a:moveTo>
                    <a:lnTo>
                      <a:pt x="8786" y="12041"/>
                    </a:lnTo>
                    <a:lnTo>
                      <a:pt x="2603" y="18224"/>
                    </a:lnTo>
                    <a:lnTo>
                      <a:pt x="325" y="20502"/>
                    </a:lnTo>
                    <a:lnTo>
                      <a:pt x="0" y="20827"/>
                    </a:lnTo>
                    <a:lnTo>
                      <a:pt x="42278" y="46960"/>
                    </a:lnTo>
                    <a:lnTo>
                      <a:pt x="85740" y="70342"/>
                    </a:lnTo>
                    <a:lnTo>
                      <a:pt x="130253" y="90973"/>
                    </a:lnTo>
                    <a:lnTo>
                      <a:pt x="175686" y="108854"/>
                    </a:lnTo>
                    <a:lnTo>
                      <a:pt x="221908" y="123983"/>
                    </a:lnTo>
                    <a:lnTo>
                      <a:pt x="268787" y="136362"/>
                    </a:lnTo>
                    <a:lnTo>
                      <a:pt x="316192" y="145990"/>
                    </a:lnTo>
                    <a:lnTo>
                      <a:pt x="363992" y="152867"/>
                    </a:lnTo>
                    <a:lnTo>
                      <a:pt x="412054" y="156993"/>
                    </a:lnTo>
                    <a:lnTo>
                      <a:pt x="460247" y="158368"/>
                    </a:lnTo>
                    <a:lnTo>
                      <a:pt x="508441" y="156993"/>
                    </a:lnTo>
                    <a:lnTo>
                      <a:pt x="556503" y="152867"/>
                    </a:lnTo>
                    <a:lnTo>
                      <a:pt x="604303" y="145990"/>
                    </a:lnTo>
                    <a:lnTo>
                      <a:pt x="651708" y="136362"/>
                    </a:lnTo>
                    <a:lnTo>
                      <a:pt x="698587" y="123983"/>
                    </a:lnTo>
                    <a:lnTo>
                      <a:pt x="744809" y="108854"/>
                    </a:lnTo>
                    <a:lnTo>
                      <a:pt x="790242" y="90973"/>
                    </a:lnTo>
                    <a:lnTo>
                      <a:pt x="834755" y="70342"/>
                    </a:lnTo>
                    <a:lnTo>
                      <a:pt x="878217" y="46960"/>
                    </a:lnTo>
                    <a:lnTo>
                      <a:pt x="920496" y="20827"/>
                    </a:lnTo>
                    <a:lnTo>
                      <a:pt x="908454" y="8786"/>
                    </a:lnTo>
                    <a:lnTo>
                      <a:pt x="902271" y="2603"/>
                    </a:lnTo>
                    <a:lnTo>
                      <a:pt x="899993" y="325"/>
                    </a:lnTo>
                    <a:lnTo>
                      <a:pt x="899668" y="0"/>
                    </a:lnTo>
                    <a:lnTo>
                      <a:pt x="856858" y="25551"/>
                    </a:lnTo>
                    <a:lnTo>
                      <a:pt x="812899" y="48263"/>
                    </a:lnTo>
                    <a:lnTo>
                      <a:pt x="767928" y="68136"/>
                    </a:lnTo>
                    <a:lnTo>
                      <a:pt x="722079" y="85170"/>
                    </a:lnTo>
                    <a:lnTo>
                      <a:pt x="675486" y="99366"/>
                    </a:lnTo>
                    <a:lnTo>
                      <a:pt x="628286" y="110722"/>
                    </a:lnTo>
                    <a:lnTo>
                      <a:pt x="580613" y="119239"/>
                    </a:lnTo>
                    <a:lnTo>
                      <a:pt x="532602" y="124917"/>
                    </a:lnTo>
                    <a:lnTo>
                      <a:pt x="484388" y="127756"/>
                    </a:lnTo>
                    <a:lnTo>
                      <a:pt x="436107" y="127756"/>
                    </a:lnTo>
                    <a:lnTo>
                      <a:pt x="387893" y="124917"/>
                    </a:lnTo>
                    <a:lnTo>
                      <a:pt x="339882" y="119239"/>
                    </a:lnTo>
                    <a:lnTo>
                      <a:pt x="292209" y="110722"/>
                    </a:lnTo>
                    <a:lnTo>
                      <a:pt x="245009" y="99366"/>
                    </a:lnTo>
                    <a:lnTo>
                      <a:pt x="198416" y="85170"/>
                    </a:lnTo>
                    <a:lnTo>
                      <a:pt x="152567" y="68136"/>
                    </a:lnTo>
                    <a:lnTo>
                      <a:pt x="107596" y="48263"/>
                    </a:lnTo>
                    <a:lnTo>
                      <a:pt x="63637" y="25551"/>
                    </a:lnTo>
                    <a:lnTo>
                      <a:pt x="20828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3" name="object 19">
                <a:extLst>
                  <a:ext uri="{FF2B5EF4-FFF2-40B4-BE49-F238E27FC236}">
                    <a16:creationId xmlns:a16="http://schemas.microsoft.com/office/drawing/2014/main" id="{C0348131-8720-4BA9-8470-89882FF3DBCB}"/>
                  </a:ext>
                </a:extLst>
              </p:cNvPr>
              <p:cNvSpPr/>
              <p:nvPr/>
            </p:nvSpPr>
            <p:spPr>
              <a:xfrm>
                <a:off x="3500627" y="2962656"/>
                <a:ext cx="15875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4400">
                    <a:moveTo>
                      <a:pt x="20827" y="0"/>
                    </a:moveTo>
                    <a:lnTo>
                      <a:pt x="0" y="20701"/>
                    </a:lnTo>
                    <a:lnTo>
                      <a:pt x="25551" y="63226"/>
                    </a:lnTo>
                    <a:lnTo>
                      <a:pt x="48263" y="106891"/>
                    </a:lnTo>
                    <a:lnTo>
                      <a:pt x="68136" y="151564"/>
                    </a:lnTo>
                    <a:lnTo>
                      <a:pt x="85170" y="197108"/>
                    </a:lnTo>
                    <a:lnTo>
                      <a:pt x="99366" y="243391"/>
                    </a:lnTo>
                    <a:lnTo>
                      <a:pt x="110722" y="290278"/>
                    </a:lnTo>
                    <a:lnTo>
                      <a:pt x="119239" y="337634"/>
                    </a:lnTo>
                    <a:lnTo>
                      <a:pt x="124917" y="385326"/>
                    </a:lnTo>
                    <a:lnTo>
                      <a:pt x="127756" y="433219"/>
                    </a:lnTo>
                    <a:lnTo>
                      <a:pt x="127756" y="481180"/>
                    </a:lnTo>
                    <a:lnTo>
                      <a:pt x="124917" y="529073"/>
                    </a:lnTo>
                    <a:lnTo>
                      <a:pt x="119239" y="576765"/>
                    </a:lnTo>
                    <a:lnTo>
                      <a:pt x="110722" y="624121"/>
                    </a:lnTo>
                    <a:lnTo>
                      <a:pt x="99366" y="671008"/>
                    </a:lnTo>
                    <a:lnTo>
                      <a:pt x="85170" y="717291"/>
                    </a:lnTo>
                    <a:lnTo>
                      <a:pt x="68136" y="762835"/>
                    </a:lnTo>
                    <a:lnTo>
                      <a:pt x="48263" y="807508"/>
                    </a:lnTo>
                    <a:lnTo>
                      <a:pt x="25551" y="851173"/>
                    </a:lnTo>
                    <a:lnTo>
                      <a:pt x="0" y="893699"/>
                    </a:lnTo>
                    <a:lnTo>
                      <a:pt x="20827" y="914400"/>
                    </a:lnTo>
                    <a:lnTo>
                      <a:pt x="46960" y="872409"/>
                    </a:lnTo>
                    <a:lnTo>
                      <a:pt x="70342" y="829241"/>
                    </a:lnTo>
                    <a:lnTo>
                      <a:pt x="90973" y="785026"/>
                    </a:lnTo>
                    <a:lnTo>
                      <a:pt x="108854" y="739895"/>
                    </a:lnTo>
                    <a:lnTo>
                      <a:pt x="123983" y="693979"/>
                    </a:lnTo>
                    <a:lnTo>
                      <a:pt x="136362" y="647408"/>
                    </a:lnTo>
                    <a:lnTo>
                      <a:pt x="145990" y="600314"/>
                    </a:lnTo>
                    <a:lnTo>
                      <a:pt x="152867" y="552827"/>
                    </a:lnTo>
                    <a:lnTo>
                      <a:pt x="156993" y="505079"/>
                    </a:lnTo>
                    <a:lnTo>
                      <a:pt x="158368" y="457200"/>
                    </a:lnTo>
                    <a:lnTo>
                      <a:pt x="156993" y="409320"/>
                    </a:lnTo>
                    <a:lnTo>
                      <a:pt x="152867" y="361572"/>
                    </a:lnTo>
                    <a:lnTo>
                      <a:pt x="145990" y="314085"/>
                    </a:lnTo>
                    <a:lnTo>
                      <a:pt x="136362" y="266991"/>
                    </a:lnTo>
                    <a:lnTo>
                      <a:pt x="123983" y="220420"/>
                    </a:lnTo>
                    <a:lnTo>
                      <a:pt x="108854" y="174504"/>
                    </a:lnTo>
                    <a:lnTo>
                      <a:pt x="90973" y="129373"/>
                    </a:lnTo>
                    <a:lnTo>
                      <a:pt x="70342" y="85158"/>
                    </a:lnTo>
                    <a:lnTo>
                      <a:pt x="46960" y="41990"/>
                    </a:lnTo>
                    <a:lnTo>
                      <a:pt x="20827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4" name="object 20">
                <a:extLst>
                  <a:ext uri="{FF2B5EF4-FFF2-40B4-BE49-F238E27FC236}">
                    <a16:creationId xmlns:a16="http://schemas.microsoft.com/office/drawing/2014/main" id="{E3FFCA99-D873-40DB-808D-BDDB0753C4E0}"/>
                  </a:ext>
                </a:extLst>
              </p:cNvPr>
              <p:cNvSpPr/>
              <p:nvPr/>
            </p:nvSpPr>
            <p:spPr>
              <a:xfrm>
                <a:off x="3500627" y="2962656"/>
                <a:ext cx="15875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4400">
                    <a:moveTo>
                      <a:pt x="20827" y="0"/>
                    </a:moveTo>
                    <a:lnTo>
                      <a:pt x="8786" y="11967"/>
                    </a:lnTo>
                    <a:lnTo>
                      <a:pt x="2603" y="18113"/>
                    </a:lnTo>
                    <a:lnTo>
                      <a:pt x="325" y="20377"/>
                    </a:lnTo>
                    <a:lnTo>
                      <a:pt x="0" y="20701"/>
                    </a:lnTo>
                    <a:lnTo>
                      <a:pt x="25551" y="63226"/>
                    </a:lnTo>
                    <a:lnTo>
                      <a:pt x="48263" y="106891"/>
                    </a:lnTo>
                    <a:lnTo>
                      <a:pt x="68136" y="151564"/>
                    </a:lnTo>
                    <a:lnTo>
                      <a:pt x="85170" y="197108"/>
                    </a:lnTo>
                    <a:lnTo>
                      <a:pt x="99366" y="243391"/>
                    </a:lnTo>
                    <a:lnTo>
                      <a:pt x="110722" y="290278"/>
                    </a:lnTo>
                    <a:lnTo>
                      <a:pt x="119239" y="337634"/>
                    </a:lnTo>
                    <a:lnTo>
                      <a:pt x="124917" y="385326"/>
                    </a:lnTo>
                    <a:lnTo>
                      <a:pt x="127756" y="433219"/>
                    </a:lnTo>
                    <a:lnTo>
                      <a:pt x="127756" y="481180"/>
                    </a:lnTo>
                    <a:lnTo>
                      <a:pt x="124917" y="529073"/>
                    </a:lnTo>
                    <a:lnTo>
                      <a:pt x="119239" y="576765"/>
                    </a:lnTo>
                    <a:lnTo>
                      <a:pt x="110722" y="624121"/>
                    </a:lnTo>
                    <a:lnTo>
                      <a:pt x="99366" y="671008"/>
                    </a:lnTo>
                    <a:lnTo>
                      <a:pt x="85170" y="717291"/>
                    </a:lnTo>
                    <a:lnTo>
                      <a:pt x="68136" y="762835"/>
                    </a:lnTo>
                    <a:lnTo>
                      <a:pt x="48263" y="807508"/>
                    </a:lnTo>
                    <a:lnTo>
                      <a:pt x="25551" y="851173"/>
                    </a:lnTo>
                    <a:lnTo>
                      <a:pt x="0" y="893699"/>
                    </a:lnTo>
                    <a:lnTo>
                      <a:pt x="12041" y="905666"/>
                    </a:lnTo>
                    <a:lnTo>
                      <a:pt x="18224" y="911812"/>
                    </a:lnTo>
                    <a:lnTo>
                      <a:pt x="20502" y="914076"/>
                    </a:lnTo>
                    <a:lnTo>
                      <a:pt x="20827" y="914400"/>
                    </a:lnTo>
                    <a:lnTo>
                      <a:pt x="46960" y="872409"/>
                    </a:lnTo>
                    <a:lnTo>
                      <a:pt x="70342" y="829241"/>
                    </a:lnTo>
                    <a:lnTo>
                      <a:pt x="90973" y="785026"/>
                    </a:lnTo>
                    <a:lnTo>
                      <a:pt x="108854" y="739895"/>
                    </a:lnTo>
                    <a:lnTo>
                      <a:pt x="123983" y="693979"/>
                    </a:lnTo>
                    <a:lnTo>
                      <a:pt x="136362" y="647408"/>
                    </a:lnTo>
                    <a:lnTo>
                      <a:pt x="145990" y="600314"/>
                    </a:lnTo>
                    <a:lnTo>
                      <a:pt x="152867" y="552827"/>
                    </a:lnTo>
                    <a:lnTo>
                      <a:pt x="156993" y="505079"/>
                    </a:lnTo>
                    <a:lnTo>
                      <a:pt x="158368" y="457200"/>
                    </a:lnTo>
                    <a:lnTo>
                      <a:pt x="156993" y="409320"/>
                    </a:lnTo>
                    <a:lnTo>
                      <a:pt x="152867" y="361572"/>
                    </a:lnTo>
                    <a:lnTo>
                      <a:pt x="145990" y="314085"/>
                    </a:lnTo>
                    <a:lnTo>
                      <a:pt x="136362" y="266991"/>
                    </a:lnTo>
                    <a:lnTo>
                      <a:pt x="123983" y="220420"/>
                    </a:lnTo>
                    <a:lnTo>
                      <a:pt x="108854" y="174504"/>
                    </a:lnTo>
                    <a:lnTo>
                      <a:pt x="90973" y="129373"/>
                    </a:lnTo>
                    <a:lnTo>
                      <a:pt x="70342" y="85158"/>
                    </a:lnTo>
                    <a:lnTo>
                      <a:pt x="46960" y="41990"/>
                    </a:lnTo>
                    <a:lnTo>
                      <a:pt x="20827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5" name="object 21">
                <a:extLst>
                  <a:ext uri="{FF2B5EF4-FFF2-40B4-BE49-F238E27FC236}">
                    <a16:creationId xmlns:a16="http://schemas.microsoft.com/office/drawing/2014/main" id="{00586469-450D-41F5-8E55-C99315F3F09B}"/>
                  </a:ext>
                </a:extLst>
              </p:cNvPr>
              <p:cNvSpPr/>
              <p:nvPr/>
            </p:nvSpPr>
            <p:spPr>
              <a:xfrm>
                <a:off x="2461259" y="3089148"/>
                <a:ext cx="787907" cy="787908"/>
              </a:xfrm>
              <a:prstGeom prst="rect">
                <a:avLst/>
              </a:prstGeom>
              <a:blipFill>
                <a:blip r:embed="rId3" cstate="print">
                  <a:duotone>
                    <a:prstClr val="black"/>
                    <a:srgbClr val="123D80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1" name="object 22">
              <a:extLst>
                <a:ext uri="{FF2B5EF4-FFF2-40B4-BE49-F238E27FC236}">
                  <a16:creationId xmlns:a16="http://schemas.microsoft.com/office/drawing/2014/main" id="{261057D3-0752-4E7A-BF5C-99E123833E81}"/>
                </a:ext>
              </a:extLst>
            </p:cNvPr>
            <p:cNvGrpSpPr/>
            <p:nvPr/>
          </p:nvGrpSpPr>
          <p:grpSpPr>
            <a:xfrm>
              <a:off x="3888858" y="2198614"/>
              <a:ext cx="1237373" cy="1378921"/>
              <a:chOff x="5401183" y="2531141"/>
              <a:chExt cx="1689735" cy="1681480"/>
            </a:xfrm>
          </p:grpSpPr>
          <p:sp>
            <p:nvSpPr>
              <p:cNvPr id="52" name="object 23">
                <a:extLst>
                  <a:ext uri="{FF2B5EF4-FFF2-40B4-BE49-F238E27FC236}">
                    <a16:creationId xmlns:a16="http://schemas.microsoft.com/office/drawing/2014/main" id="{63FBF79C-5DEA-4E31-B2E2-6D55DEBB65FC}"/>
                  </a:ext>
                </a:extLst>
              </p:cNvPr>
              <p:cNvSpPr/>
              <p:nvPr/>
            </p:nvSpPr>
            <p:spPr>
              <a:xfrm>
                <a:off x="6393180" y="2663952"/>
                <a:ext cx="56261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2609" h="561339">
                    <a:moveTo>
                      <a:pt x="0" y="0"/>
                    </a:moveTo>
                    <a:lnTo>
                      <a:pt x="0" y="24892"/>
                    </a:lnTo>
                    <a:lnTo>
                      <a:pt x="46797" y="36711"/>
                    </a:lnTo>
                    <a:lnTo>
                      <a:pt x="92268" y="51565"/>
                    </a:lnTo>
                    <a:lnTo>
                      <a:pt x="136297" y="69338"/>
                    </a:lnTo>
                    <a:lnTo>
                      <a:pt x="178770" y="89918"/>
                    </a:lnTo>
                    <a:lnTo>
                      <a:pt x="219574" y="113189"/>
                    </a:lnTo>
                    <a:lnTo>
                      <a:pt x="258592" y="139037"/>
                    </a:lnTo>
                    <a:lnTo>
                      <a:pt x="295713" y="167349"/>
                    </a:lnTo>
                    <a:lnTo>
                      <a:pt x="330820" y="198009"/>
                    </a:lnTo>
                    <a:lnTo>
                      <a:pt x="363799" y="230905"/>
                    </a:lnTo>
                    <a:lnTo>
                      <a:pt x="394538" y="265922"/>
                    </a:lnTo>
                    <a:lnTo>
                      <a:pt x="422920" y="302945"/>
                    </a:lnTo>
                    <a:lnTo>
                      <a:pt x="448913" y="342003"/>
                    </a:lnTo>
                    <a:lnTo>
                      <a:pt x="472159" y="382555"/>
                    </a:lnTo>
                    <a:lnTo>
                      <a:pt x="492787" y="424913"/>
                    </a:lnTo>
                    <a:lnTo>
                      <a:pt x="510603" y="468821"/>
                    </a:lnTo>
                    <a:lnTo>
                      <a:pt x="525490" y="514166"/>
                    </a:lnTo>
                    <a:lnTo>
                      <a:pt x="537337" y="560832"/>
                    </a:lnTo>
                    <a:lnTo>
                      <a:pt x="562355" y="560832"/>
                    </a:lnTo>
                    <a:lnTo>
                      <a:pt x="551094" y="514166"/>
                    </a:lnTo>
                    <a:lnTo>
                      <a:pt x="537041" y="469124"/>
                    </a:lnTo>
                    <a:lnTo>
                      <a:pt x="520126" y="425255"/>
                    </a:lnTo>
                    <a:lnTo>
                      <a:pt x="500510" y="382848"/>
                    </a:lnTo>
                    <a:lnTo>
                      <a:pt x="478206" y="341861"/>
                    </a:lnTo>
                    <a:lnTo>
                      <a:pt x="453587" y="302824"/>
                    </a:lnTo>
                    <a:lnTo>
                      <a:pt x="426486" y="265414"/>
                    </a:lnTo>
                    <a:lnTo>
                      <a:pt x="397097" y="229875"/>
                    </a:lnTo>
                    <a:lnTo>
                      <a:pt x="365521" y="196310"/>
                    </a:lnTo>
                    <a:lnTo>
                      <a:pt x="331864" y="164821"/>
                    </a:lnTo>
                    <a:lnTo>
                      <a:pt x="296226" y="135513"/>
                    </a:lnTo>
                    <a:lnTo>
                      <a:pt x="258713" y="108486"/>
                    </a:lnTo>
                    <a:lnTo>
                      <a:pt x="219426" y="83844"/>
                    </a:lnTo>
                    <a:lnTo>
                      <a:pt x="178468" y="61689"/>
                    </a:lnTo>
                    <a:lnTo>
                      <a:pt x="135944" y="42125"/>
                    </a:lnTo>
                    <a:lnTo>
                      <a:pt x="91956" y="25253"/>
                    </a:lnTo>
                    <a:lnTo>
                      <a:pt x="46607" y="11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3" name="object 24">
                <a:extLst>
                  <a:ext uri="{FF2B5EF4-FFF2-40B4-BE49-F238E27FC236}">
                    <a16:creationId xmlns:a16="http://schemas.microsoft.com/office/drawing/2014/main" id="{89A97549-2FE7-406D-8225-CCCF454F73F2}"/>
                  </a:ext>
                </a:extLst>
              </p:cNvPr>
              <p:cNvSpPr/>
              <p:nvPr/>
            </p:nvSpPr>
            <p:spPr>
              <a:xfrm>
                <a:off x="6393180" y="2663952"/>
                <a:ext cx="56261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2609" h="561339">
                    <a:moveTo>
                      <a:pt x="537337" y="560832"/>
                    </a:moveTo>
                    <a:lnTo>
                      <a:pt x="562355" y="560832"/>
                    </a:lnTo>
                    <a:lnTo>
                      <a:pt x="551152" y="514350"/>
                    </a:lnTo>
                    <a:lnTo>
                      <a:pt x="537041" y="469124"/>
                    </a:lnTo>
                    <a:lnTo>
                      <a:pt x="520126" y="425255"/>
                    </a:lnTo>
                    <a:lnTo>
                      <a:pt x="500510" y="382848"/>
                    </a:lnTo>
                    <a:lnTo>
                      <a:pt x="478296" y="342003"/>
                    </a:lnTo>
                    <a:lnTo>
                      <a:pt x="453587" y="302824"/>
                    </a:lnTo>
                    <a:lnTo>
                      <a:pt x="426486" y="265414"/>
                    </a:lnTo>
                    <a:lnTo>
                      <a:pt x="397097" y="229875"/>
                    </a:lnTo>
                    <a:lnTo>
                      <a:pt x="365521" y="196310"/>
                    </a:lnTo>
                    <a:lnTo>
                      <a:pt x="331864" y="164821"/>
                    </a:lnTo>
                    <a:lnTo>
                      <a:pt x="296226" y="135513"/>
                    </a:lnTo>
                    <a:lnTo>
                      <a:pt x="258713" y="108486"/>
                    </a:lnTo>
                    <a:lnTo>
                      <a:pt x="219426" y="83844"/>
                    </a:lnTo>
                    <a:lnTo>
                      <a:pt x="178468" y="61689"/>
                    </a:lnTo>
                    <a:lnTo>
                      <a:pt x="135944" y="42125"/>
                    </a:lnTo>
                    <a:lnTo>
                      <a:pt x="91956" y="25253"/>
                    </a:lnTo>
                    <a:lnTo>
                      <a:pt x="46607" y="11177"/>
                    </a:lnTo>
                    <a:lnTo>
                      <a:pt x="0" y="0"/>
                    </a:lnTo>
                    <a:lnTo>
                      <a:pt x="0" y="24892"/>
                    </a:lnTo>
                    <a:lnTo>
                      <a:pt x="46797" y="36711"/>
                    </a:lnTo>
                    <a:lnTo>
                      <a:pt x="92268" y="51565"/>
                    </a:lnTo>
                    <a:lnTo>
                      <a:pt x="136297" y="69338"/>
                    </a:lnTo>
                    <a:lnTo>
                      <a:pt x="178770" y="89918"/>
                    </a:lnTo>
                    <a:lnTo>
                      <a:pt x="219574" y="113189"/>
                    </a:lnTo>
                    <a:lnTo>
                      <a:pt x="258592" y="139037"/>
                    </a:lnTo>
                    <a:lnTo>
                      <a:pt x="295713" y="167349"/>
                    </a:lnTo>
                    <a:lnTo>
                      <a:pt x="330820" y="198009"/>
                    </a:lnTo>
                    <a:lnTo>
                      <a:pt x="363799" y="230905"/>
                    </a:lnTo>
                    <a:lnTo>
                      <a:pt x="394538" y="265922"/>
                    </a:lnTo>
                    <a:lnTo>
                      <a:pt x="422920" y="302945"/>
                    </a:lnTo>
                    <a:lnTo>
                      <a:pt x="448832" y="341861"/>
                    </a:lnTo>
                    <a:lnTo>
                      <a:pt x="472159" y="382555"/>
                    </a:lnTo>
                    <a:lnTo>
                      <a:pt x="492787" y="424913"/>
                    </a:lnTo>
                    <a:lnTo>
                      <a:pt x="510603" y="468821"/>
                    </a:lnTo>
                    <a:lnTo>
                      <a:pt x="525490" y="514166"/>
                    </a:lnTo>
                    <a:lnTo>
                      <a:pt x="537337" y="560832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4" name="object 25">
                <a:extLst>
                  <a:ext uri="{FF2B5EF4-FFF2-40B4-BE49-F238E27FC236}">
                    <a16:creationId xmlns:a16="http://schemas.microsoft.com/office/drawing/2014/main" id="{2AB3221F-BDD7-4CAB-B307-9D9B53909763}"/>
                  </a:ext>
                </a:extLst>
              </p:cNvPr>
              <p:cNvSpPr/>
              <p:nvPr/>
            </p:nvSpPr>
            <p:spPr>
              <a:xfrm>
                <a:off x="5535168" y="2663952"/>
                <a:ext cx="56261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2610" h="561339">
                    <a:moveTo>
                      <a:pt x="562356" y="0"/>
                    </a:moveTo>
                    <a:lnTo>
                      <a:pt x="515748" y="11177"/>
                    </a:lnTo>
                    <a:lnTo>
                      <a:pt x="470399" y="25253"/>
                    </a:lnTo>
                    <a:lnTo>
                      <a:pt x="426411" y="42125"/>
                    </a:lnTo>
                    <a:lnTo>
                      <a:pt x="383887" y="61689"/>
                    </a:lnTo>
                    <a:lnTo>
                      <a:pt x="342929" y="83844"/>
                    </a:lnTo>
                    <a:lnTo>
                      <a:pt x="303642" y="108486"/>
                    </a:lnTo>
                    <a:lnTo>
                      <a:pt x="266129" y="135513"/>
                    </a:lnTo>
                    <a:lnTo>
                      <a:pt x="230491" y="164821"/>
                    </a:lnTo>
                    <a:lnTo>
                      <a:pt x="196834" y="196310"/>
                    </a:lnTo>
                    <a:lnTo>
                      <a:pt x="165258" y="229875"/>
                    </a:lnTo>
                    <a:lnTo>
                      <a:pt x="135869" y="265414"/>
                    </a:lnTo>
                    <a:lnTo>
                      <a:pt x="108692" y="302945"/>
                    </a:lnTo>
                    <a:lnTo>
                      <a:pt x="84059" y="342003"/>
                    </a:lnTo>
                    <a:lnTo>
                      <a:pt x="61845" y="382848"/>
                    </a:lnTo>
                    <a:lnTo>
                      <a:pt x="42229" y="425255"/>
                    </a:lnTo>
                    <a:lnTo>
                      <a:pt x="25314" y="469124"/>
                    </a:lnTo>
                    <a:lnTo>
                      <a:pt x="11203" y="514350"/>
                    </a:lnTo>
                    <a:lnTo>
                      <a:pt x="0" y="560832"/>
                    </a:lnTo>
                    <a:lnTo>
                      <a:pt x="25019" y="560832"/>
                    </a:lnTo>
                    <a:lnTo>
                      <a:pt x="36865" y="514166"/>
                    </a:lnTo>
                    <a:lnTo>
                      <a:pt x="51752" y="468821"/>
                    </a:lnTo>
                    <a:lnTo>
                      <a:pt x="69568" y="424913"/>
                    </a:lnTo>
                    <a:lnTo>
                      <a:pt x="90196" y="382555"/>
                    </a:lnTo>
                    <a:lnTo>
                      <a:pt x="113523" y="341861"/>
                    </a:lnTo>
                    <a:lnTo>
                      <a:pt x="139528" y="302824"/>
                    </a:lnTo>
                    <a:lnTo>
                      <a:pt x="167817" y="265922"/>
                    </a:lnTo>
                    <a:lnTo>
                      <a:pt x="198556" y="230905"/>
                    </a:lnTo>
                    <a:lnTo>
                      <a:pt x="231535" y="198009"/>
                    </a:lnTo>
                    <a:lnTo>
                      <a:pt x="266642" y="167349"/>
                    </a:lnTo>
                    <a:lnTo>
                      <a:pt x="303763" y="139037"/>
                    </a:lnTo>
                    <a:lnTo>
                      <a:pt x="342781" y="113189"/>
                    </a:lnTo>
                    <a:lnTo>
                      <a:pt x="383585" y="89918"/>
                    </a:lnTo>
                    <a:lnTo>
                      <a:pt x="426058" y="69338"/>
                    </a:lnTo>
                    <a:lnTo>
                      <a:pt x="470087" y="51565"/>
                    </a:lnTo>
                    <a:lnTo>
                      <a:pt x="515558" y="36711"/>
                    </a:lnTo>
                    <a:lnTo>
                      <a:pt x="562356" y="24892"/>
                    </a:lnTo>
                    <a:lnTo>
                      <a:pt x="562356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5" name="object 26">
                <a:extLst>
                  <a:ext uri="{FF2B5EF4-FFF2-40B4-BE49-F238E27FC236}">
                    <a16:creationId xmlns:a16="http://schemas.microsoft.com/office/drawing/2014/main" id="{F24F8CA7-C501-49F0-A00C-892D52A51479}"/>
                  </a:ext>
                </a:extLst>
              </p:cNvPr>
              <p:cNvSpPr/>
              <p:nvPr/>
            </p:nvSpPr>
            <p:spPr>
              <a:xfrm>
                <a:off x="5535168" y="2663952"/>
                <a:ext cx="56261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2610" h="561339">
                    <a:moveTo>
                      <a:pt x="562356" y="24892"/>
                    </a:moveTo>
                    <a:lnTo>
                      <a:pt x="562356" y="0"/>
                    </a:lnTo>
                    <a:lnTo>
                      <a:pt x="515748" y="11177"/>
                    </a:lnTo>
                    <a:lnTo>
                      <a:pt x="470399" y="25253"/>
                    </a:lnTo>
                    <a:lnTo>
                      <a:pt x="426411" y="42125"/>
                    </a:lnTo>
                    <a:lnTo>
                      <a:pt x="383887" y="61689"/>
                    </a:lnTo>
                    <a:lnTo>
                      <a:pt x="342929" y="83844"/>
                    </a:lnTo>
                    <a:lnTo>
                      <a:pt x="303642" y="108486"/>
                    </a:lnTo>
                    <a:lnTo>
                      <a:pt x="266129" y="135513"/>
                    </a:lnTo>
                    <a:lnTo>
                      <a:pt x="230491" y="164821"/>
                    </a:lnTo>
                    <a:lnTo>
                      <a:pt x="196834" y="196310"/>
                    </a:lnTo>
                    <a:lnTo>
                      <a:pt x="165258" y="229875"/>
                    </a:lnTo>
                    <a:lnTo>
                      <a:pt x="135869" y="265414"/>
                    </a:lnTo>
                    <a:lnTo>
                      <a:pt x="108768" y="302824"/>
                    </a:lnTo>
                    <a:lnTo>
                      <a:pt x="84059" y="342003"/>
                    </a:lnTo>
                    <a:lnTo>
                      <a:pt x="61845" y="382848"/>
                    </a:lnTo>
                    <a:lnTo>
                      <a:pt x="42229" y="425255"/>
                    </a:lnTo>
                    <a:lnTo>
                      <a:pt x="25314" y="469124"/>
                    </a:lnTo>
                    <a:lnTo>
                      <a:pt x="11203" y="514350"/>
                    </a:lnTo>
                    <a:lnTo>
                      <a:pt x="0" y="560832"/>
                    </a:lnTo>
                    <a:lnTo>
                      <a:pt x="25019" y="560832"/>
                    </a:lnTo>
                    <a:lnTo>
                      <a:pt x="36865" y="514166"/>
                    </a:lnTo>
                    <a:lnTo>
                      <a:pt x="51752" y="468821"/>
                    </a:lnTo>
                    <a:lnTo>
                      <a:pt x="69568" y="424913"/>
                    </a:lnTo>
                    <a:lnTo>
                      <a:pt x="90196" y="382555"/>
                    </a:lnTo>
                    <a:lnTo>
                      <a:pt x="113523" y="341861"/>
                    </a:lnTo>
                    <a:lnTo>
                      <a:pt x="139435" y="302945"/>
                    </a:lnTo>
                    <a:lnTo>
                      <a:pt x="167817" y="265922"/>
                    </a:lnTo>
                    <a:lnTo>
                      <a:pt x="198556" y="230905"/>
                    </a:lnTo>
                    <a:lnTo>
                      <a:pt x="231535" y="198009"/>
                    </a:lnTo>
                    <a:lnTo>
                      <a:pt x="266642" y="167349"/>
                    </a:lnTo>
                    <a:lnTo>
                      <a:pt x="303763" y="139037"/>
                    </a:lnTo>
                    <a:lnTo>
                      <a:pt x="342781" y="113189"/>
                    </a:lnTo>
                    <a:lnTo>
                      <a:pt x="383585" y="89918"/>
                    </a:lnTo>
                    <a:lnTo>
                      <a:pt x="426058" y="69338"/>
                    </a:lnTo>
                    <a:lnTo>
                      <a:pt x="470087" y="51565"/>
                    </a:lnTo>
                    <a:lnTo>
                      <a:pt x="515558" y="36711"/>
                    </a:lnTo>
                    <a:lnTo>
                      <a:pt x="562356" y="24892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6" name="object 27">
                <a:extLst>
                  <a:ext uri="{FF2B5EF4-FFF2-40B4-BE49-F238E27FC236}">
                    <a16:creationId xmlns:a16="http://schemas.microsoft.com/office/drawing/2014/main" id="{8F1A302F-8255-4476-B15C-E84A7CC88D88}"/>
                  </a:ext>
                </a:extLst>
              </p:cNvPr>
              <p:cNvSpPr/>
              <p:nvPr/>
            </p:nvSpPr>
            <p:spPr>
              <a:xfrm>
                <a:off x="5786628" y="2535713"/>
                <a:ext cx="920750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7480">
                    <a:moveTo>
                      <a:pt x="460247" y="0"/>
                    </a:moveTo>
                    <a:lnTo>
                      <a:pt x="412054" y="1364"/>
                    </a:lnTo>
                    <a:lnTo>
                      <a:pt x="363992" y="5459"/>
                    </a:lnTo>
                    <a:lnTo>
                      <a:pt x="316192" y="12284"/>
                    </a:lnTo>
                    <a:lnTo>
                      <a:pt x="268787" y="21838"/>
                    </a:lnTo>
                    <a:lnTo>
                      <a:pt x="221908" y="34123"/>
                    </a:lnTo>
                    <a:lnTo>
                      <a:pt x="175686" y="49137"/>
                    </a:lnTo>
                    <a:lnTo>
                      <a:pt x="130253" y="66881"/>
                    </a:lnTo>
                    <a:lnTo>
                      <a:pt x="85740" y="87355"/>
                    </a:lnTo>
                    <a:lnTo>
                      <a:pt x="42278" y="110559"/>
                    </a:lnTo>
                    <a:lnTo>
                      <a:pt x="0" y="136493"/>
                    </a:lnTo>
                    <a:lnTo>
                      <a:pt x="20827" y="157194"/>
                    </a:lnTo>
                    <a:lnTo>
                      <a:pt x="63637" y="131832"/>
                    </a:lnTo>
                    <a:lnTo>
                      <a:pt x="107596" y="109289"/>
                    </a:lnTo>
                    <a:lnTo>
                      <a:pt x="152567" y="89564"/>
                    </a:lnTo>
                    <a:lnTo>
                      <a:pt x="198416" y="72656"/>
                    </a:lnTo>
                    <a:lnTo>
                      <a:pt x="245009" y="58566"/>
                    </a:lnTo>
                    <a:lnTo>
                      <a:pt x="292209" y="47295"/>
                    </a:lnTo>
                    <a:lnTo>
                      <a:pt x="339882" y="38841"/>
                    </a:lnTo>
                    <a:lnTo>
                      <a:pt x="387893" y="33205"/>
                    </a:lnTo>
                    <a:lnTo>
                      <a:pt x="436107" y="30387"/>
                    </a:lnTo>
                    <a:lnTo>
                      <a:pt x="484388" y="30387"/>
                    </a:lnTo>
                    <a:lnTo>
                      <a:pt x="532602" y="33205"/>
                    </a:lnTo>
                    <a:lnTo>
                      <a:pt x="580613" y="38841"/>
                    </a:lnTo>
                    <a:lnTo>
                      <a:pt x="628286" y="47295"/>
                    </a:lnTo>
                    <a:lnTo>
                      <a:pt x="675486" y="58566"/>
                    </a:lnTo>
                    <a:lnTo>
                      <a:pt x="722079" y="72656"/>
                    </a:lnTo>
                    <a:lnTo>
                      <a:pt x="767928" y="89564"/>
                    </a:lnTo>
                    <a:lnTo>
                      <a:pt x="812899" y="109289"/>
                    </a:lnTo>
                    <a:lnTo>
                      <a:pt x="856858" y="131832"/>
                    </a:lnTo>
                    <a:lnTo>
                      <a:pt x="899668" y="157194"/>
                    </a:lnTo>
                    <a:lnTo>
                      <a:pt x="920496" y="136493"/>
                    </a:lnTo>
                    <a:lnTo>
                      <a:pt x="878217" y="110559"/>
                    </a:lnTo>
                    <a:lnTo>
                      <a:pt x="834755" y="87355"/>
                    </a:lnTo>
                    <a:lnTo>
                      <a:pt x="790242" y="66881"/>
                    </a:lnTo>
                    <a:lnTo>
                      <a:pt x="744809" y="49137"/>
                    </a:lnTo>
                    <a:lnTo>
                      <a:pt x="698587" y="34123"/>
                    </a:lnTo>
                    <a:lnTo>
                      <a:pt x="651708" y="21838"/>
                    </a:lnTo>
                    <a:lnTo>
                      <a:pt x="604303" y="12284"/>
                    </a:lnTo>
                    <a:lnTo>
                      <a:pt x="556503" y="5459"/>
                    </a:lnTo>
                    <a:lnTo>
                      <a:pt x="508441" y="1364"/>
                    </a:lnTo>
                    <a:lnTo>
                      <a:pt x="460247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7" name="object 28">
                <a:extLst>
                  <a:ext uri="{FF2B5EF4-FFF2-40B4-BE49-F238E27FC236}">
                    <a16:creationId xmlns:a16="http://schemas.microsoft.com/office/drawing/2014/main" id="{396783A6-A12F-4A73-A382-1C33EB9A3F68}"/>
                  </a:ext>
                </a:extLst>
              </p:cNvPr>
              <p:cNvSpPr/>
              <p:nvPr/>
            </p:nvSpPr>
            <p:spPr>
              <a:xfrm>
                <a:off x="5786628" y="2535713"/>
                <a:ext cx="920750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7480">
                    <a:moveTo>
                      <a:pt x="0" y="136493"/>
                    </a:moveTo>
                    <a:lnTo>
                      <a:pt x="12041" y="148461"/>
                    </a:lnTo>
                    <a:lnTo>
                      <a:pt x="18224" y="154606"/>
                    </a:lnTo>
                    <a:lnTo>
                      <a:pt x="20502" y="156870"/>
                    </a:lnTo>
                    <a:lnTo>
                      <a:pt x="20827" y="157194"/>
                    </a:lnTo>
                    <a:lnTo>
                      <a:pt x="63637" y="131832"/>
                    </a:lnTo>
                    <a:lnTo>
                      <a:pt x="107596" y="109289"/>
                    </a:lnTo>
                    <a:lnTo>
                      <a:pt x="152567" y="89564"/>
                    </a:lnTo>
                    <a:lnTo>
                      <a:pt x="198416" y="72656"/>
                    </a:lnTo>
                    <a:lnTo>
                      <a:pt x="245009" y="58566"/>
                    </a:lnTo>
                    <a:lnTo>
                      <a:pt x="292209" y="47295"/>
                    </a:lnTo>
                    <a:lnTo>
                      <a:pt x="339882" y="38841"/>
                    </a:lnTo>
                    <a:lnTo>
                      <a:pt x="387893" y="33205"/>
                    </a:lnTo>
                    <a:lnTo>
                      <a:pt x="436107" y="30387"/>
                    </a:lnTo>
                    <a:lnTo>
                      <a:pt x="484388" y="30387"/>
                    </a:lnTo>
                    <a:lnTo>
                      <a:pt x="532602" y="33205"/>
                    </a:lnTo>
                    <a:lnTo>
                      <a:pt x="580613" y="38841"/>
                    </a:lnTo>
                    <a:lnTo>
                      <a:pt x="628286" y="47295"/>
                    </a:lnTo>
                    <a:lnTo>
                      <a:pt x="675486" y="58566"/>
                    </a:lnTo>
                    <a:lnTo>
                      <a:pt x="722079" y="72656"/>
                    </a:lnTo>
                    <a:lnTo>
                      <a:pt x="767928" y="89564"/>
                    </a:lnTo>
                    <a:lnTo>
                      <a:pt x="812899" y="109289"/>
                    </a:lnTo>
                    <a:lnTo>
                      <a:pt x="856858" y="131832"/>
                    </a:lnTo>
                    <a:lnTo>
                      <a:pt x="899668" y="157194"/>
                    </a:lnTo>
                    <a:lnTo>
                      <a:pt x="911709" y="145226"/>
                    </a:lnTo>
                    <a:lnTo>
                      <a:pt x="917892" y="139080"/>
                    </a:lnTo>
                    <a:lnTo>
                      <a:pt x="920170" y="136816"/>
                    </a:lnTo>
                    <a:lnTo>
                      <a:pt x="920496" y="136493"/>
                    </a:lnTo>
                    <a:lnTo>
                      <a:pt x="878217" y="110559"/>
                    </a:lnTo>
                    <a:lnTo>
                      <a:pt x="834755" y="87355"/>
                    </a:lnTo>
                    <a:lnTo>
                      <a:pt x="790242" y="66881"/>
                    </a:lnTo>
                    <a:lnTo>
                      <a:pt x="744809" y="49137"/>
                    </a:lnTo>
                    <a:lnTo>
                      <a:pt x="698587" y="34123"/>
                    </a:lnTo>
                    <a:lnTo>
                      <a:pt x="651708" y="21838"/>
                    </a:lnTo>
                    <a:lnTo>
                      <a:pt x="604303" y="12284"/>
                    </a:lnTo>
                    <a:lnTo>
                      <a:pt x="556503" y="5459"/>
                    </a:lnTo>
                    <a:lnTo>
                      <a:pt x="508441" y="1364"/>
                    </a:lnTo>
                    <a:lnTo>
                      <a:pt x="460247" y="0"/>
                    </a:lnTo>
                    <a:lnTo>
                      <a:pt x="412054" y="1364"/>
                    </a:lnTo>
                    <a:lnTo>
                      <a:pt x="363992" y="5459"/>
                    </a:lnTo>
                    <a:lnTo>
                      <a:pt x="316192" y="12284"/>
                    </a:lnTo>
                    <a:lnTo>
                      <a:pt x="268787" y="21838"/>
                    </a:lnTo>
                    <a:lnTo>
                      <a:pt x="221908" y="34123"/>
                    </a:lnTo>
                    <a:lnTo>
                      <a:pt x="175686" y="49137"/>
                    </a:lnTo>
                    <a:lnTo>
                      <a:pt x="130253" y="66881"/>
                    </a:lnTo>
                    <a:lnTo>
                      <a:pt x="85740" y="87355"/>
                    </a:lnTo>
                    <a:lnTo>
                      <a:pt x="42278" y="110559"/>
                    </a:lnTo>
                    <a:lnTo>
                      <a:pt x="0" y="136493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8" name="object 29">
                <a:extLst>
                  <a:ext uri="{FF2B5EF4-FFF2-40B4-BE49-F238E27FC236}">
                    <a16:creationId xmlns:a16="http://schemas.microsoft.com/office/drawing/2014/main" id="{C3F0488D-DF1C-4FF5-8118-D140080423E0}"/>
                  </a:ext>
                </a:extLst>
              </p:cNvPr>
              <p:cNvSpPr/>
              <p:nvPr/>
            </p:nvSpPr>
            <p:spPr>
              <a:xfrm>
                <a:off x="5535168" y="3518916"/>
                <a:ext cx="562610" cy="559435"/>
              </a:xfrm>
              <a:custGeom>
                <a:avLst/>
                <a:gdLst/>
                <a:ahLst/>
                <a:cxnLst/>
                <a:rect l="l" t="t" r="r" b="b"/>
                <a:pathLst>
                  <a:path w="562610" h="559435">
                    <a:moveTo>
                      <a:pt x="25019" y="0"/>
                    </a:moveTo>
                    <a:lnTo>
                      <a:pt x="0" y="0"/>
                    </a:lnTo>
                    <a:lnTo>
                      <a:pt x="11954" y="49044"/>
                    </a:lnTo>
                    <a:lnTo>
                      <a:pt x="27160" y="96677"/>
                    </a:lnTo>
                    <a:lnTo>
                      <a:pt x="45497" y="142779"/>
                    </a:lnTo>
                    <a:lnTo>
                      <a:pt x="66842" y="187227"/>
                    </a:lnTo>
                    <a:lnTo>
                      <a:pt x="91072" y="229899"/>
                    </a:lnTo>
                    <a:lnTo>
                      <a:pt x="118065" y="270675"/>
                    </a:lnTo>
                    <a:lnTo>
                      <a:pt x="147699" y="309433"/>
                    </a:lnTo>
                    <a:lnTo>
                      <a:pt x="179851" y="346052"/>
                    </a:lnTo>
                    <a:lnTo>
                      <a:pt x="214400" y="380410"/>
                    </a:lnTo>
                    <a:lnTo>
                      <a:pt x="251221" y="412385"/>
                    </a:lnTo>
                    <a:lnTo>
                      <a:pt x="290194" y="441857"/>
                    </a:lnTo>
                    <a:lnTo>
                      <a:pt x="331196" y="468703"/>
                    </a:lnTo>
                    <a:lnTo>
                      <a:pt x="374105" y="492803"/>
                    </a:lnTo>
                    <a:lnTo>
                      <a:pt x="418797" y="514035"/>
                    </a:lnTo>
                    <a:lnTo>
                      <a:pt x="465151" y="532277"/>
                    </a:lnTo>
                    <a:lnTo>
                      <a:pt x="513045" y="547409"/>
                    </a:lnTo>
                    <a:lnTo>
                      <a:pt x="562356" y="559308"/>
                    </a:lnTo>
                    <a:lnTo>
                      <a:pt x="562356" y="534416"/>
                    </a:lnTo>
                    <a:lnTo>
                      <a:pt x="515558" y="522643"/>
                    </a:lnTo>
                    <a:lnTo>
                      <a:pt x="470087" y="507842"/>
                    </a:lnTo>
                    <a:lnTo>
                      <a:pt x="426058" y="490127"/>
                    </a:lnTo>
                    <a:lnTo>
                      <a:pt x="383585" y="469611"/>
                    </a:lnTo>
                    <a:lnTo>
                      <a:pt x="342781" y="446408"/>
                    </a:lnTo>
                    <a:lnTo>
                      <a:pt x="303763" y="420634"/>
                    </a:lnTo>
                    <a:lnTo>
                      <a:pt x="266642" y="392401"/>
                    </a:lnTo>
                    <a:lnTo>
                      <a:pt x="231535" y="361825"/>
                    </a:lnTo>
                    <a:lnTo>
                      <a:pt x="198556" y="329019"/>
                    </a:lnTo>
                    <a:lnTo>
                      <a:pt x="167817" y="294097"/>
                    </a:lnTo>
                    <a:lnTo>
                      <a:pt x="139435" y="257174"/>
                    </a:lnTo>
                    <a:lnTo>
                      <a:pt x="113523" y="218364"/>
                    </a:lnTo>
                    <a:lnTo>
                      <a:pt x="90196" y="177781"/>
                    </a:lnTo>
                    <a:lnTo>
                      <a:pt x="69568" y="135538"/>
                    </a:lnTo>
                    <a:lnTo>
                      <a:pt x="51752" y="91751"/>
                    </a:lnTo>
                    <a:lnTo>
                      <a:pt x="36865" y="46534"/>
                    </a:lnTo>
                    <a:lnTo>
                      <a:pt x="25019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9" name="object 30">
                <a:extLst>
                  <a:ext uri="{FF2B5EF4-FFF2-40B4-BE49-F238E27FC236}">
                    <a16:creationId xmlns:a16="http://schemas.microsoft.com/office/drawing/2014/main" id="{32550CC7-004E-4E27-BB98-B4C438171A73}"/>
                  </a:ext>
                </a:extLst>
              </p:cNvPr>
              <p:cNvSpPr/>
              <p:nvPr/>
            </p:nvSpPr>
            <p:spPr>
              <a:xfrm>
                <a:off x="5535168" y="3518916"/>
                <a:ext cx="562610" cy="559435"/>
              </a:xfrm>
              <a:custGeom>
                <a:avLst/>
                <a:gdLst/>
                <a:ahLst/>
                <a:cxnLst/>
                <a:rect l="l" t="t" r="r" b="b"/>
                <a:pathLst>
                  <a:path w="562610" h="559435">
                    <a:moveTo>
                      <a:pt x="25019" y="0"/>
                    </a:moveTo>
                    <a:lnTo>
                      <a:pt x="0" y="0"/>
                    </a:lnTo>
                    <a:lnTo>
                      <a:pt x="11954" y="49044"/>
                    </a:lnTo>
                    <a:lnTo>
                      <a:pt x="27160" y="96677"/>
                    </a:lnTo>
                    <a:lnTo>
                      <a:pt x="45497" y="142779"/>
                    </a:lnTo>
                    <a:lnTo>
                      <a:pt x="66842" y="187227"/>
                    </a:lnTo>
                    <a:lnTo>
                      <a:pt x="91072" y="229899"/>
                    </a:lnTo>
                    <a:lnTo>
                      <a:pt x="118065" y="270675"/>
                    </a:lnTo>
                    <a:lnTo>
                      <a:pt x="147699" y="309433"/>
                    </a:lnTo>
                    <a:lnTo>
                      <a:pt x="179851" y="346052"/>
                    </a:lnTo>
                    <a:lnTo>
                      <a:pt x="214400" y="380410"/>
                    </a:lnTo>
                    <a:lnTo>
                      <a:pt x="251221" y="412385"/>
                    </a:lnTo>
                    <a:lnTo>
                      <a:pt x="290194" y="441857"/>
                    </a:lnTo>
                    <a:lnTo>
                      <a:pt x="331196" y="468703"/>
                    </a:lnTo>
                    <a:lnTo>
                      <a:pt x="374105" y="492803"/>
                    </a:lnTo>
                    <a:lnTo>
                      <a:pt x="418797" y="514035"/>
                    </a:lnTo>
                    <a:lnTo>
                      <a:pt x="465151" y="532277"/>
                    </a:lnTo>
                    <a:lnTo>
                      <a:pt x="513045" y="547409"/>
                    </a:lnTo>
                    <a:lnTo>
                      <a:pt x="562356" y="559308"/>
                    </a:lnTo>
                    <a:lnTo>
                      <a:pt x="562356" y="534416"/>
                    </a:lnTo>
                    <a:lnTo>
                      <a:pt x="515558" y="522643"/>
                    </a:lnTo>
                    <a:lnTo>
                      <a:pt x="470087" y="507842"/>
                    </a:lnTo>
                    <a:lnTo>
                      <a:pt x="426058" y="490127"/>
                    </a:lnTo>
                    <a:lnTo>
                      <a:pt x="383585" y="469611"/>
                    </a:lnTo>
                    <a:lnTo>
                      <a:pt x="342781" y="446408"/>
                    </a:lnTo>
                    <a:lnTo>
                      <a:pt x="303763" y="420634"/>
                    </a:lnTo>
                    <a:lnTo>
                      <a:pt x="266642" y="392401"/>
                    </a:lnTo>
                    <a:lnTo>
                      <a:pt x="231535" y="361825"/>
                    </a:lnTo>
                    <a:lnTo>
                      <a:pt x="198556" y="329019"/>
                    </a:lnTo>
                    <a:lnTo>
                      <a:pt x="167817" y="294097"/>
                    </a:lnTo>
                    <a:lnTo>
                      <a:pt x="139435" y="257174"/>
                    </a:lnTo>
                    <a:lnTo>
                      <a:pt x="113523" y="218364"/>
                    </a:lnTo>
                    <a:lnTo>
                      <a:pt x="90196" y="177781"/>
                    </a:lnTo>
                    <a:lnTo>
                      <a:pt x="69568" y="135538"/>
                    </a:lnTo>
                    <a:lnTo>
                      <a:pt x="51752" y="91751"/>
                    </a:lnTo>
                    <a:lnTo>
                      <a:pt x="36865" y="46534"/>
                    </a:lnTo>
                    <a:lnTo>
                      <a:pt x="25019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0" name="object 31">
                <a:extLst>
                  <a:ext uri="{FF2B5EF4-FFF2-40B4-BE49-F238E27FC236}">
                    <a16:creationId xmlns:a16="http://schemas.microsoft.com/office/drawing/2014/main" id="{422E6400-7236-42CE-8470-A619C939128A}"/>
                  </a:ext>
                </a:extLst>
              </p:cNvPr>
              <p:cNvSpPr/>
              <p:nvPr/>
            </p:nvSpPr>
            <p:spPr>
              <a:xfrm>
                <a:off x="5405755" y="2913888"/>
                <a:ext cx="15875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4400">
                    <a:moveTo>
                      <a:pt x="137540" y="0"/>
                    </a:moveTo>
                    <a:lnTo>
                      <a:pt x="111408" y="41990"/>
                    </a:lnTo>
                    <a:lnTo>
                      <a:pt x="88026" y="85158"/>
                    </a:lnTo>
                    <a:lnTo>
                      <a:pt x="67395" y="129373"/>
                    </a:lnTo>
                    <a:lnTo>
                      <a:pt x="49514" y="174504"/>
                    </a:lnTo>
                    <a:lnTo>
                      <a:pt x="34385" y="220420"/>
                    </a:lnTo>
                    <a:lnTo>
                      <a:pt x="22006" y="266991"/>
                    </a:lnTo>
                    <a:lnTo>
                      <a:pt x="12378" y="314085"/>
                    </a:lnTo>
                    <a:lnTo>
                      <a:pt x="5501" y="361572"/>
                    </a:lnTo>
                    <a:lnTo>
                      <a:pt x="1375" y="409320"/>
                    </a:lnTo>
                    <a:lnTo>
                      <a:pt x="0" y="457200"/>
                    </a:lnTo>
                    <a:lnTo>
                      <a:pt x="1375" y="505079"/>
                    </a:lnTo>
                    <a:lnTo>
                      <a:pt x="5501" y="552827"/>
                    </a:lnTo>
                    <a:lnTo>
                      <a:pt x="12378" y="600314"/>
                    </a:lnTo>
                    <a:lnTo>
                      <a:pt x="22006" y="647408"/>
                    </a:lnTo>
                    <a:lnTo>
                      <a:pt x="34385" y="693979"/>
                    </a:lnTo>
                    <a:lnTo>
                      <a:pt x="49514" y="739895"/>
                    </a:lnTo>
                    <a:lnTo>
                      <a:pt x="67395" y="785026"/>
                    </a:lnTo>
                    <a:lnTo>
                      <a:pt x="88026" y="829241"/>
                    </a:lnTo>
                    <a:lnTo>
                      <a:pt x="111408" y="872409"/>
                    </a:lnTo>
                    <a:lnTo>
                      <a:pt x="137540" y="914400"/>
                    </a:lnTo>
                    <a:lnTo>
                      <a:pt x="158368" y="893699"/>
                    </a:lnTo>
                    <a:lnTo>
                      <a:pt x="132817" y="851173"/>
                    </a:lnTo>
                    <a:lnTo>
                      <a:pt x="110105" y="807508"/>
                    </a:lnTo>
                    <a:lnTo>
                      <a:pt x="90232" y="762835"/>
                    </a:lnTo>
                    <a:lnTo>
                      <a:pt x="73198" y="717291"/>
                    </a:lnTo>
                    <a:lnTo>
                      <a:pt x="59002" y="671008"/>
                    </a:lnTo>
                    <a:lnTo>
                      <a:pt x="47646" y="624121"/>
                    </a:lnTo>
                    <a:lnTo>
                      <a:pt x="39129" y="576765"/>
                    </a:lnTo>
                    <a:lnTo>
                      <a:pt x="33451" y="529073"/>
                    </a:lnTo>
                    <a:lnTo>
                      <a:pt x="30612" y="481180"/>
                    </a:lnTo>
                    <a:lnTo>
                      <a:pt x="30612" y="433219"/>
                    </a:lnTo>
                    <a:lnTo>
                      <a:pt x="33451" y="385326"/>
                    </a:lnTo>
                    <a:lnTo>
                      <a:pt x="39129" y="337634"/>
                    </a:lnTo>
                    <a:lnTo>
                      <a:pt x="47646" y="290278"/>
                    </a:lnTo>
                    <a:lnTo>
                      <a:pt x="59002" y="243391"/>
                    </a:lnTo>
                    <a:lnTo>
                      <a:pt x="73198" y="197108"/>
                    </a:lnTo>
                    <a:lnTo>
                      <a:pt x="90232" y="151564"/>
                    </a:lnTo>
                    <a:lnTo>
                      <a:pt x="110105" y="106891"/>
                    </a:lnTo>
                    <a:lnTo>
                      <a:pt x="132817" y="63226"/>
                    </a:lnTo>
                    <a:lnTo>
                      <a:pt x="158368" y="20700"/>
                    </a:lnTo>
                    <a:lnTo>
                      <a:pt x="13754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1" name="object 32">
                <a:extLst>
                  <a:ext uri="{FF2B5EF4-FFF2-40B4-BE49-F238E27FC236}">
                    <a16:creationId xmlns:a16="http://schemas.microsoft.com/office/drawing/2014/main" id="{0D0890CB-A04C-4FB2-822E-3E7FA0AFD799}"/>
                  </a:ext>
                </a:extLst>
              </p:cNvPr>
              <p:cNvSpPr/>
              <p:nvPr/>
            </p:nvSpPr>
            <p:spPr>
              <a:xfrm>
                <a:off x="5405755" y="2913888"/>
                <a:ext cx="15875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4400">
                    <a:moveTo>
                      <a:pt x="137540" y="0"/>
                    </a:moveTo>
                    <a:lnTo>
                      <a:pt x="111408" y="41990"/>
                    </a:lnTo>
                    <a:lnTo>
                      <a:pt x="88026" y="85158"/>
                    </a:lnTo>
                    <a:lnTo>
                      <a:pt x="67395" y="129373"/>
                    </a:lnTo>
                    <a:lnTo>
                      <a:pt x="49514" y="174504"/>
                    </a:lnTo>
                    <a:lnTo>
                      <a:pt x="34385" y="220420"/>
                    </a:lnTo>
                    <a:lnTo>
                      <a:pt x="22006" y="266991"/>
                    </a:lnTo>
                    <a:lnTo>
                      <a:pt x="12378" y="314085"/>
                    </a:lnTo>
                    <a:lnTo>
                      <a:pt x="5501" y="361572"/>
                    </a:lnTo>
                    <a:lnTo>
                      <a:pt x="1375" y="409320"/>
                    </a:lnTo>
                    <a:lnTo>
                      <a:pt x="0" y="457200"/>
                    </a:lnTo>
                    <a:lnTo>
                      <a:pt x="1375" y="505079"/>
                    </a:lnTo>
                    <a:lnTo>
                      <a:pt x="5501" y="552827"/>
                    </a:lnTo>
                    <a:lnTo>
                      <a:pt x="12378" y="600314"/>
                    </a:lnTo>
                    <a:lnTo>
                      <a:pt x="22006" y="647408"/>
                    </a:lnTo>
                    <a:lnTo>
                      <a:pt x="34385" y="693979"/>
                    </a:lnTo>
                    <a:lnTo>
                      <a:pt x="49514" y="739895"/>
                    </a:lnTo>
                    <a:lnTo>
                      <a:pt x="67395" y="785026"/>
                    </a:lnTo>
                    <a:lnTo>
                      <a:pt x="88026" y="829241"/>
                    </a:lnTo>
                    <a:lnTo>
                      <a:pt x="111408" y="872409"/>
                    </a:lnTo>
                    <a:lnTo>
                      <a:pt x="137540" y="914400"/>
                    </a:lnTo>
                    <a:lnTo>
                      <a:pt x="149582" y="902432"/>
                    </a:lnTo>
                    <a:lnTo>
                      <a:pt x="155765" y="896286"/>
                    </a:lnTo>
                    <a:lnTo>
                      <a:pt x="158043" y="894022"/>
                    </a:lnTo>
                    <a:lnTo>
                      <a:pt x="158368" y="893699"/>
                    </a:lnTo>
                    <a:lnTo>
                      <a:pt x="132817" y="851173"/>
                    </a:lnTo>
                    <a:lnTo>
                      <a:pt x="110105" y="807508"/>
                    </a:lnTo>
                    <a:lnTo>
                      <a:pt x="90232" y="762835"/>
                    </a:lnTo>
                    <a:lnTo>
                      <a:pt x="73198" y="717291"/>
                    </a:lnTo>
                    <a:lnTo>
                      <a:pt x="59002" y="671008"/>
                    </a:lnTo>
                    <a:lnTo>
                      <a:pt x="47646" y="624121"/>
                    </a:lnTo>
                    <a:lnTo>
                      <a:pt x="39129" y="576765"/>
                    </a:lnTo>
                    <a:lnTo>
                      <a:pt x="33451" y="529073"/>
                    </a:lnTo>
                    <a:lnTo>
                      <a:pt x="30612" y="481180"/>
                    </a:lnTo>
                    <a:lnTo>
                      <a:pt x="30612" y="433219"/>
                    </a:lnTo>
                    <a:lnTo>
                      <a:pt x="33451" y="385326"/>
                    </a:lnTo>
                    <a:lnTo>
                      <a:pt x="39129" y="337634"/>
                    </a:lnTo>
                    <a:lnTo>
                      <a:pt x="47646" y="290278"/>
                    </a:lnTo>
                    <a:lnTo>
                      <a:pt x="59002" y="243391"/>
                    </a:lnTo>
                    <a:lnTo>
                      <a:pt x="73198" y="197108"/>
                    </a:lnTo>
                    <a:lnTo>
                      <a:pt x="90232" y="151564"/>
                    </a:lnTo>
                    <a:lnTo>
                      <a:pt x="110105" y="106891"/>
                    </a:lnTo>
                    <a:lnTo>
                      <a:pt x="132817" y="63226"/>
                    </a:lnTo>
                    <a:lnTo>
                      <a:pt x="158368" y="20700"/>
                    </a:lnTo>
                    <a:lnTo>
                      <a:pt x="137540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2" name="object 33">
                <a:extLst>
                  <a:ext uri="{FF2B5EF4-FFF2-40B4-BE49-F238E27FC236}">
                    <a16:creationId xmlns:a16="http://schemas.microsoft.com/office/drawing/2014/main" id="{7284D402-9585-4814-BB2F-4000EE271CEE}"/>
                  </a:ext>
                </a:extLst>
              </p:cNvPr>
              <p:cNvSpPr/>
              <p:nvPr/>
            </p:nvSpPr>
            <p:spPr>
              <a:xfrm>
                <a:off x="6393180" y="3518916"/>
                <a:ext cx="562610" cy="559435"/>
              </a:xfrm>
              <a:custGeom>
                <a:avLst/>
                <a:gdLst/>
                <a:ahLst/>
                <a:cxnLst/>
                <a:rect l="l" t="t" r="r" b="b"/>
                <a:pathLst>
                  <a:path w="562609" h="559435">
                    <a:moveTo>
                      <a:pt x="562355" y="0"/>
                    </a:moveTo>
                    <a:lnTo>
                      <a:pt x="537337" y="0"/>
                    </a:lnTo>
                    <a:lnTo>
                      <a:pt x="525490" y="46534"/>
                    </a:lnTo>
                    <a:lnTo>
                      <a:pt x="510603" y="91751"/>
                    </a:lnTo>
                    <a:lnTo>
                      <a:pt x="492787" y="135538"/>
                    </a:lnTo>
                    <a:lnTo>
                      <a:pt x="472159" y="177781"/>
                    </a:lnTo>
                    <a:lnTo>
                      <a:pt x="448832" y="218364"/>
                    </a:lnTo>
                    <a:lnTo>
                      <a:pt x="422920" y="257174"/>
                    </a:lnTo>
                    <a:lnTo>
                      <a:pt x="394538" y="294097"/>
                    </a:lnTo>
                    <a:lnTo>
                      <a:pt x="363799" y="329019"/>
                    </a:lnTo>
                    <a:lnTo>
                      <a:pt x="330820" y="361825"/>
                    </a:lnTo>
                    <a:lnTo>
                      <a:pt x="295713" y="392401"/>
                    </a:lnTo>
                    <a:lnTo>
                      <a:pt x="258592" y="420634"/>
                    </a:lnTo>
                    <a:lnTo>
                      <a:pt x="219574" y="446408"/>
                    </a:lnTo>
                    <a:lnTo>
                      <a:pt x="178770" y="469611"/>
                    </a:lnTo>
                    <a:lnTo>
                      <a:pt x="136297" y="490127"/>
                    </a:lnTo>
                    <a:lnTo>
                      <a:pt x="92268" y="507842"/>
                    </a:lnTo>
                    <a:lnTo>
                      <a:pt x="46797" y="522643"/>
                    </a:lnTo>
                    <a:lnTo>
                      <a:pt x="0" y="534416"/>
                    </a:lnTo>
                    <a:lnTo>
                      <a:pt x="0" y="559308"/>
                    </a:lnTo>
                    <a:lnTo>
                      <a:pt x="49310" y="547409"/>
                    </a:lnTo>
                    <a:lnTo>
                      <a:pt x="97204" y="532277"/>
                    </a:lnTo>
                    <a:lnTo>
                      <a:pt x="143558" y="514035"/>
                    </a:lnTo>
                    <a:lnTo>
                      <a:pt x="188250" y="492803"/>
                    </a:lnTo>
                    <a:lnTo>
                      <a:pt x="231159" y="468703"/>
                    </a:lnTo>
                    <a:lnTo>
                      <a:pt x="272161" y="441857"/>
                    </a:lnTo>
                    <a:lnTo>
                      <a:pt x="311134" y="412385"/>
                    </a:lnTo>
                    <a:lnTo>
                      <a:pt x="347955" y="380410"/>
                    </a:lnTo>
                    <a:lnTo>
                      <a:pt x="382504" y="346052"/>
                    </a:lnTo>
                    <a:lnTo>
                      <a:pt x="414656" y="309433"/>
                    </a:lnTo>
                    <a:lnTo>
                      <a:pt x="444290" y="270675"/>
                    </a:lnTo>
                    <a:lnTo>
                      <a:pt x="471283" y="229899"/>
                    </a:lnTo>
                    <a:lnTo>
                      <a:pt x="495513" y="187227"/>
                    </a:lnTo>
                    <a:lnTo>
                      <a:pt x="516858" y="142779"/>
                    </a:lnTo>
                    <a:lnTo>
                      <a:pt x="535195" y="96677"/>
                    </a:lnTo>
                    <a:lnTo>
                      <a:pt x="550401" y="49044"/>
                    </a:lnTo>
                    <a:lnTo>
                      <a:pt x="562355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3" name="object 34">
                <a:extLst>
                  <a:ext uri="{FF2B5EF4-FFF2-40B4-BE49-F238E27FC236}">
                    <a16:creationId xmlns:a16="http://schemas.microsoft.com/office/drawing/2014/main" id="{15B0166A-D870-48AF-B6ED-0CC97AF4443D}"/>
                  </a:ext>
                </a:extLst>
              </p:cNvPr>
              <p:cNvSpPr/>
              <p:nvPr/>
            </p:nvSpPr>
            <p:spPr>
              <a:xfrm>
                <a:off x="6393180" y="3518916"/>
                <a:ext cx="562610" cy="559435"/>
              </a:xfrm>
              <a:custGeom>
                <a:avLst/>
                <a:gdLst/>
                <a:ahLst/>
                <a:cxnLst/>
                <a:rect l="l" t="t" r="r" b="b"/>
                <a:pathLst>
                  <a:path w="562609" h="559435">
                    <a:moveTo>
                      <a:pt x="0" y="534416"/>
                    </a:moveTo>
                    <a:lnTo>
                      <a:pt x="0" y="559308"/>
                    </a:lnTo>
                    <a:lnTo>
                      <a:pt x="49310" y="547409"/>
                    </a:lnTo>
                    <a:lnTo>
                      <a:pt x="97204" y="532277"/>
                    </a:lnTo>
                    <a:lnTo>
                      <a:pt x="143558" y="514035"/>
                    </a:lnTo>
                    <a:lnTo>
                      <a:pt x="188250" y="492803"/>
                    </a:lnTo>
                    <a:lnTo>
                      <a:pt x="231159" y="468703"/>
                    </a:lnTo>
                    <a:lnTo>
                      <a:pt x="272161" y="441857"/>
                    </a:lnTo>
                    <a:lnTo>
                      <a:pt x="311134" y="412385"/>
                    </a:lnTo>
                    <a:lnTo>
                      <a:pt x="347955" y="380410"/>
                    </a:lnTo>
                    <a:lnTo>
                      <a:pt x="382504" y="346052"/>
                    </a:lnTo>
                    <a:lnTo>
                      <a:pt x="414656" y="309433"/>
                    </a:lnTo>
                    <a:lnTo>
                      <a:pt x="444290" y="270675"/>
                    </a:lnTo>
                    <a:lnTo>
                      <a:pt x="471283" y="229899"/>
                    </a:lnTo>
                    <a:lnTo>
                      <a:pt x="495513" y="187227"/>
                    </a:lnTo>
                    <a:lnTo>
                      <a:pt x="516858" y="142779"/>
                    </a:lnTo>
                    <a:lnTo>
                      <a:pt x="535195" y="96677"/>
                    </a:lnTo>
                    <a:lnTo>
                      <a:pt x="550401" y="49044"/>
                    </a:lnTo>
                    <a:lnTo>
                      <a:pt x="562355" y="0"/>
                    </a:lnTo>
                    <a:lnTo>
                      <a:pt x="537337" y="0"/>
                    </a:lnTo>
                    <a:lnTo>
                      <a:pt x="525490" y="46534"/>
                    </a:lnTo>
                    <a:lnTo>
                      <a:pt x="510603" y="91751"/>
                    </a:lnTo>
                    <a:lnTo>
                      <a:pt x="492787" y="135538"/>
                    </a:lnTo>
                    <a:lnTo>
                      <a:pt x="472159" y="177781"/>
                    </a:lnTo>
                    <a:lnTo>
                      <a:pt x="448832" y="218364"/>
                    </a:lnTo>
                    <a:lnTo>
                      <a:pt x="422920" y="257174"/>
                    </a:lnTo>
                    <a:lnTo>
                      <a:pt x="394538" y="294097"/>
                    </a:lnTo>
                    <a:lnTo>
                      <a:pt x="363799" y="329019"/>
                    </a:lnTo>
                    <a:lnTo>
                      <a:pt x="330820" y="361825"/>
                    </a:lnTo>
                    <a:lnTo>
                      <a:pt x="295713" y="392401"/>
                    </a:lnTo>
                    <a:lnTo>
                      <a:pt x="258592" y="420634"/>
                    </a:lnTo>
                    <a:lnTo>
                      <a:pt x="219574" y="446408"/>
                    </a:lnTo>
                    <a:lnTo>
                      <a:pt x="178770" y="469611"/>
                    </a:lnTo>
                    <a:lnTo>
                      <a:pt x="136297" y="490127"/>
                    </a:lnTo>
                    <a:lnTo>
                      <a:pt x="92268" y="507842"/>
                    </a:lnTo>
                    <a:lnTo>
                      <a:pt x="46797" y="522643"/>
                    </a:lnTo>
                    <a:lnTo>
                      <a:pt x="0" y="534416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4" name="object 35">
                <a:extLst>
                  <a:ext uri="{FF2B5EF4-FFF2-40B4-BE49-F238E27FC236}">
                    <a16:creationId xmlns:a16="http://schemas.microsoft.com/office/drawing/2014/main" id="{2CC4120D-72A8-4A56-B91D-F01D4E1D97AD}"/>
                  </a:ext>
                </a:extLst>
              </p:cNvPr>
              <p:cNvSpPr/>
              <p:nvPr/>
            </p:nvSpPr>
            <p:spPr>
              <a:xfrm>
                <a:off x="5786628" y="4049268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899668" y="0"/>
                    </a:moveTo>
                    <a:lnTo>
                      <a:pt x="856858" y="25551"/>
                    </a:lnTo>
                    <a:lnTo>
                      <a:pt x="812899" y="48263"/>
                    </a:lnTo>
                    <a:lnTo>
                      <a:pt x="767928" y="68136"/>
                    </a:lnTo>
                    <a:lnTo>
                      <a:pt x="722079" y="85170"/>
                    </a:lnTo>
                    <a:lnTo>
                      <a:pt x="675486" y="99366"/>
                    </a:lnTo>
                    <a:lnTo>
                      <a:pt x="628286" y="110722"/>
                    </a:lnTo>
                    <a:lnTo>
                      <a:pt x="580613" y="119239"/>
                    </a:lnTo>
                    <a:lnTo>
                      <a:pt x="532602" y="124917"/>
                    </a:lnTo>
                    <a:lnTo>
                      <a:pt x="484388" y="127756"/>
                    </a:lnTo>
                    <a:lnTo>
                      <a:pt x="436107" y="127756"/>
                    </a:lnTo>
                    <a:lnTo>
                      <a:pt x="387893" y="124917"/>
                    </a:lnTo>
                    <a:lnTo>
                      <a:pt x="339882" y="119239"/>
                    </a:lnTo>
                    <a:lnTo>
                      <a:pt x="292209" y="110722"/>
                    </a:lnTo>
                    <a:lnTo>
                      <a:pt x="245009" y="99366"/>
                    </a:lnTo>
                    <a:lnTo>
                      <a:pt x="198416" y="85170"/>
                    </a:lnTo>
                    <a:lnTo>
                      <a:pt x="152567" y="68136"/>
                    </a:lnTo>
                    <a:lnTo>
                      <a:pt x="107596" y="48263"/>
                    </a:lnTo>
                    <a:lnTo>
                      <a:pt x="63637" y="25551"/>
                    </a:lnTo>
                    <a:lnTo>
                      <a:pt x="20827" y="0"/>
                    </a:lnTo>
                    <a:lnTo>
                      <a:pt x="0" y="20828"/>
                    </a:lnTo>
                    <a:lnTo>
                      <a:pt x="42278" y="46960"/>
                    </a:lnTo>
                    <a:lnTo>
                      <a:pt x="85740" y="70342"/>
                    </a:lnTo>
                    <a:lnTo>
                      <a:pt x="130253" y="90973"/>
                    </a:lnTo>
                    <a:lnTo>
                      <a:pt x="175686" y="108854"/>
                    </a:lnTo>
                    <a:lnTo>
                      <a:pt x="221908" y="123983"/>
                    </a:lnTo>
                    <a:lnTo>
                      <a:pt x="268787" y="136362"/>
                    </a:lnTo>
                    <a:lnTo>
                      <a:pt x="316192" y="145990"/>
                    </a:lnTo>
                    <a:lnTo>
                      <a:pt x="363992" y="152867"/>
                    </a:lnTo>
                    <a:lnTo>
                      <a:pt x="412054" y="156993"/>
                    </a:lnTo>
                    <a:lnTo>
                      <a:pt x="460248" y="158369"/>
                    </a:lnTo>
                    <a:lnTo>
                      <a:pt x="508441" y="156993"/>
                    </a:lnTo>
                    <a:lnTo>
                      <a:pt x="556503" y="152867"/>
                    </a:lnTo>
                    <a:lnTo>
                      <a:pt x="604303" y="145990"/>
                    </a:lnTo>
                    <a:lnTo>
                      <a:pt x="651708" y="136362"/>
                    </a:lnTo>
                    <a:lnTo>
                      <a:pt x="698587" y="123983"/>
                    </a:lnTo>
                    <a:lnTo>
                      <a:pt x="744809" y="108854"/>
                    </a:lnTo>
                    <a:lnTo>
                      <a:pt x="790242" y="90973"/>
                    </a:lnTo>
                    <a:lnTo>
                      <a:pt x="834755" y="70342"/>
                    </a:lnTo>
                    <a:lnTo>
                      <a:pt x="878217" y="46960"/>
                    </a:lnTo>
                    <a:lnTo>
                      <a:pt x="920496" y="20828"/>
                    </a:lnTo>
                    <a:lnTo>
                      <a:pt x="899668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5" name="object 36">
                <a:extLst>
                  <a:ext uri="{FF2B5EF4-FFF2-40B4-BE49-F238E27FC236}">
                    <a16:creationId xmlns:a16="http://schemas.microsoft.com/office/drawing/2014/main" id="{BE542BE7-DDC5-427B-9D28-75C0ADC5DA49}"/>
                  </a:ext>
                </a:extLst>
              </p:cNvPr>
              <p:cNvSpPr/>
              <p:nvPr/>
            </p:nvSpPr>
            <p:spPr>
              <a:xfrm>
                <a:off x="5786628" y="4049268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20827" y="0"/>
                    </a:moveTo>
                    <a:lnTo>
                      <a:pt x="8786" y="12041"/>
                    </a:lnTo>
                    <a:lnTo>
                      <a:pt x="2603" y="18224"/>
                    </a:lnTo>
                    <a:lnTo>
                      <a:pt x="325" y="20502"/>
                    </a:lnTo>
                    <a:lnTo>
                      <a:pt x="0" y="20828"/>
                    </a:lnTo>
                    <a:lnTo>
                      <a:pt x="42278" y="46960"/>
                    </a:lnTo>
                    <a:lnTo>
                      <a:pt x="85740" y="70342"/>
                    </a:lnTo>
                    <a:lnTo>
                      <a:pt x="130253" y="90973"/>
                    </a:lnTo>
                    <a:lnTo>
                      <a:pt x="175686" y="108854"/>
                    </a:lnTo>
                    <a:lnTo>
                      <a:pt x="221908" y="123983"/>
                    </a:lnTo>
                    <a:lnTo>
                      <a:pt x="268787" y="136362"/>
                    </a:lnTo>
                    <a:lnTo>
                      <a:pt x="316192" y="145990"/>
                    </a:lnTo>
                    <a:lnTo>
                      <a:pt x="363992" y="152867"/>
                    </a:lnTo>
                    <a:lnTo>
                      <a:pt x="412054" y="156993"/>
                    </a:lnTo>
                    <a:lnTo>
                      <a:pt x="460248" y="158369"/>
                    </a:lnTo>
                    <a:lnTo>
                      <a:pt x="508441" y="156993"/>
                    </a:lnTo>
                    <a:lnTo>
                      <a:pt x="556503" y="152867"/>
                    </a:lnTo>
                    <a:lnTo>
                      <a:pt x="604303" y="145990"/>
                    </a:lnTo>
                    <a:lnTo>
                      <a:pt x="651708" y="136362"/>
                    </a:lnTo>
                    <a:lnTo>
                      <a:pt x="698587" y="123983"/>
                    </a:lnTo>
                    <a:lnTo>
                      <a:pt x="744809" y="108854"/>
                    </a:lnTo>
                    <a:lnTo>
                      <a:pt x="790242" y="90973"/>
                    </a:lnTo>
                    <a:lnTo>
                      <a:pt x="834755" y="70342"/>
                    </a:lnTo>
                    <a:lnTo>
                      <a:pt x="878217" y="46960"/>
                    </a:lnTo>
                    <a:lnTo>
                      <a:pt x="920496" y="20828"/>
                    </a:lnTo>
                    <a:lnTo>
                      <a:pt x="908454" y="8786"/>
                    </a:lnTo>
                    <a:lnTo>
                      <a:pt x="902271" y="2603"/>
                    </a:lnTo>
                    <a:lnTo>
                      <a:pt x="899993" y="325"/>
                    </a:lnTo>
                    <a:lnTo>
                      <a:pt x="899668" y="0"/>
                    </a:lnTo>
                    <a:lnTo>
                      <a:pt x="856858" y="25551"/>
                    </a:lnTo>
                    <a:lnTo>
                      <a:pt x="812899" y="48263"/>
                    </a:lnTo>
                    <a:lnTo>
                      <a:pt x="767928" y="68136"/>
                    </a:lnTo>
                    <a:lnTo>
                      <a:pt x="722079" y="85170"/>
                    </a:lnTo>
                    <a:lnTo>
                      <a:pt x="675486" y="99366"/>
                    </a:lnTo>
                    <a:lnTo>
                      <a:pt x="628286" y="110722"/>
                    </a:lnTo>
                    <a:lnTo>
                      <a:pt x="580613" y="119239"/>
                    </a:lnTo>
                    <a:lnTo>
                      <a:pt x="532602" y="124917"/>
                    </a:lnTo>
                    <a:lnTo>
                      <a:pt x="484388" y="127756"/>
                    </a:lnTo>
                    <a:lnTo>
                      <a:pt x="436107" y="127756"/>
                    </a:lnTo>
                    <a:lnTo>
                      <a:pt x="387893" y="124917"/>
                    </a:lnTo>
                    <a:lnTo>
                      <a:pt x="339882" y="119239"/>
                    </a:lnTo>
                    <a:lnTo>
                      <a:pt x="292209" y="110722"/>
                    </a:lnTo>
                    <a:lnTo>
                      <a:pt x="245009" y="99366"/>
                    </a:lnTo>
                    <a:lnTo>
                      <a:pt x="198416" y="85170"/>
                    </a:lnTo>
                    <a:lnTo>
                      <a:pt x="152567" y="68136"/>
                    </a:lnTo>
                    <a:lnTo>
                      <a:pt x="107596" y="48263"/>
                    </a:lnTo>
                    <a:lnTo>
                      <a:pt x="63637" y="25551"/>
                    </a:lnTo>
                    <a:lnTo>
                      <a:pt x="20827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6" name="object 37">
                <a:extLst>
                  <a:ext uri="{FF2B5EF4-FFF2-40B4-BE49-F238E27FC236}">
                    <a16:creationId xmlns:a16="http://schemas.microsoft.com/office/drawing/2014/main" id="{55D151B9-CDA1-4A2B-808E-05E78DC5014C}"/>
                  </a:ext>
                </a:extLst>
              </p:cNvPr>
              <p:cNvSpPr/>
              <p:nvPr/>
            </p:nvSpPr>
            <p:spPr>
              <a:xfrm>
                <a:off x="6926580" y="2913888"/>
                <a:ext cx="16002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914400">
                    <a:moveTo>
                      <a:pt x="20954" y="0"/>
                    </a:moveTo>
                    <a:lnTo>
                      <a:pt x="0" y="20700"/>
                    </a:lnTo>
                    <a:lnTo>
                      <a:pt x="25760" y="63226"/>
                    </a:lnTo>
                    <a:lnTo>
                      <a:pt x="48658" y="106891"/>
                    </a:lnTo>
                    <a:lnTo>
                      <a:pt x="68693" y="151564"/>
                    </a:lnTo>
                    <a:lnTo>
                      <a:pt x="85867" y="197108"/>
                    </a:lnTo>
                    <a:lnTo>
                      <a:pt x="100178" y="243391"/>
                    </a:lnTo>
                    <a:lnTo>
                      <a:pt x="111627" y="290278"/>
                    </a:lnTo>
                    <a:lnTo>
                      <a:pt x="120214" y="337634"/>
                    </a:lnTo>
                    <a:lnTo>
                      <a:pt x="125938" y="385326"/>
                    </a:lnTo>
                    <a:lnTo>
                      <a:pt x="128801" y="433219"/>
                    </a:lnTo>
                    <a:lnTo>
                      <a:pt x="128801" y="481180"/>
                    </a:lnTo>
                    <a:lnTo>
                      <a:pt x="125938" y="529073"/>
                    </a:lnTo>
                    <a:lnTo>
                      <a:pt x="120214" y="576765"/>
                    </a:lnTo>
                    <a:lnTo>
                      <a:pt x="111627" y="624121"/>
                    </a:lnTo>
                    <a:lnTo>
                      <a:pt x="100178" y="671008"/>
                    </a:lnTo>
                    <a:lnTo>
                      <a:pt x="85867" y="717291"/>
                    </a:lnTo>
                    <a:lnTo>
                      <a:pt x="68693" y="762835"/>
                    </a:lnTo>
                    <a:lnTo>
                      <a:pt x="48658" y="807508"/>
                    </a:lnTo>
                    <a:lnTo>
                      <a:pt x="25760" y="851173"/>
                    </a:lnTo>
                    <a:lnTo>
                      <a:pt x="0" y="893699"/>
                    </a:lnTo>
                    <a:lnTo>
                      <a:pt x="20954" y="914400"/>
                    </a:lnTo>
                    <a:lnTo>
                      <a:pt x="47286" y="872409"/>
                    </a:lnTo>
                    <a:lnTo>
                      <a:pt x="70846" y="829241"/>
                    </a:lnTo>
                    <a:lnTo>
                      <a:pt x="91635" y="785026"/>
                    </a:lnTo>
                    <a:lnTo>
                      <a:pt x="109651" y="739895"/>
                    </a:lnTo>
                    <a:lnTo>
                      <a:pt x="124896" y="693979"/>
                    </a:lnTo>
                    <a:lnTo>
                      <a:pt x="137369" y="647408"/>
                    </a:lnTo>
                    <a:lnTo>
                      <a:pt x="147070" y="600314"/>
                    </a:lnTo>
                    <a:lnTo>
                      <a:pt x="154000" y="552827"/>
                    </a:lnTo>
                    <a:lnTo>
                      <a:pt x="158157" y="505079"/>
                    </a:lnTo>
                    <a:lnTo>
                      <a:pt x="159543" y="457199"/>
                    </a:lnTo>
                    <a:lnTo>
                      <a:pt x="158157" y="409320"/>
                    </a:lnTo>
                    <a:lnTo>
                      <a:pt x="154000" y="361572"/>
                    </a:lnTo>
                    <a:lnTo>
                      <a:pt x="147070" y="314085"/>
                    </a:lnTo>
                    <a:lnTo>
                      <a:pt x="137369" y="266991"/>
                    </a:lnTo>
                    <a:lnTo>
                      <a:pt x="124896" y="220420"/>
                    </a:lnTo>
                    <a:lnTo>
                      <a:pt x="109651" y="174504"/>
                    </a:lnTo>
                    <a:lnTo>
                      <a:pt x="91635" y="129373"/>
                    </a:lnTo>
                    <a:lnTo>
                      <a:pt x="70846" y="85158"/>
                    </a:lnTo>
                    <a:lnTo>
                      <a:pt x="47286" y="41990"/>
                    </a:lnTo>
                    <a:lnTo>
                      <a:pt x="20954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7" name="object 38">
                <a:extLst>
                  <a:ext uri="{FF2B5EF4-FFF2-40B4-BE49-F238E27FC236}">
                    <a16:creationId xmlns:a16="http://schemas.microsoft.com/office/drawing/2014/main" id="{C33F6BDA-8FF0-4E21-9971-981B5B6A47BC}"/>
                  </a:ext>
                </a:extLst>
              </p:cNvPr>
              <p:cNvSpPr/>
              <p:nvPr/>
            </p:nvSpPr>
            <p:spPr>
              <a:xfrm>
                <a:off x="6926580" y="2913888"/>
                <a:ext cx="16002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914400">
                    <a:moveTo>
                      <a:pt x="20954" y="0"/>
                    </a:moveTo>
                    <a:lnTo>
                      <a:pt x="8840" y="11967"/>
                    </a:lnTo>
                    <a:lnTo>
                      <a:pt x="2619" y="18113"/>
                    </a:lnTo>
                    <a:lnTo>
                      <a:pt x="327" y="20377"/>
                    </a:lnTo>
                    <a:lnTo>
                      <a:pt x="0" y="20700"/>
                    </a:lnTo>
                    <a:lnTo>
                      <a:pt x="25760" y="63226"/>
                    </a:lnTo>
                    <a:lnTo>
                      <a:pt x="48658" y="106891"/>
                    </a:lnTo>
                    <a:lnTo>
                      <a:pt x="68693" y="151564"/>
                    </a:lnTo>
                    <a:lnTo>
                      <a:pt x="85867" y="197108"/>
                    </a:lnTo>
                    <a:lnTo>
                      <a:pt x="100178" y="243391"/>
                    </a:lnTo>
                    <a:lnTo>
                      <a:pt x="111627" y="290278"/>
                    </a:lnTo>
                    <a:lnTo>
                      <a:pt x="120214" y="337634"/>
                    </a:lnTo>
                    <a:lnTo>
                      <a:pt x="125938" y="385326"/>
                    </a:lnTo>
                    <a:lnTo>
                      <a:pt x="128801" y="433219"/>
                    </a:lnTo>
                    <a:lnTo>
                      <a:pt x="128801" y="481180"/>
                    </a:lnTo>
                    <a:lnTo>
                      <a:pt x="125938" y="529073"/>
                    </a:lnTo>
                    <a:lnTo>
                      <a:pt x="120214" y="576765"/>
                    </a:lnTo>
                    <a:lnTo>
                      <a:pt x="111627" y="624121"/>
                    </a:lnTo>
                    <a:lnTo>
                      <a:pt x="100178" y="671008"/>
                    </a:lnTo>
                    <a:lnTo>
                      <a:pt x="85867" y="717291"/>
                    </a:lnTo>
                    <a:lnTo>
                      <a:pt x="68693" y="762835"/>
                    </a:lnTo>
                    <a:lnTo>
                      <a:pt x="48658" y="807508"/>
                    </a:lnTo>
                    <a:lnTo>
                      <a:pt x="25760" y="851173"/>
                    </a:lnTo>
                    <a:lnTo>
                      <a:pt x="0" y="893699"/>
                    </a:lnTo>
                    <a:lnTo>
                      <a:pt x="12114" y="905666"/>
                    </a:lnTo>
                    <a:lnTo>
                      <a:pt x="18335" y="911812"/>
                    </a:lnTo>
                    <a:lnTo>
                      <a:pt x="20627" y="914076"/>
                    </a:lnTo>
                    <a:lnTo>
                      <a:pt x="20954" y="914400"/>
                    </a:lnTo>
                    <a:lnTo>
                      <a:pt x="47286" y="872409"/>
                    </a:lnTo>
                    <a:lnTo>
                      <a:pt x="70846" y="829241"/>
                    </a:lnTo>
                    <a:lnTo>
                      <a:pt x="91635" y="785026"/>
                    </a:lnTo>
                    <a:lnTo>
                      <a:pt x="109651" y="739895"/>
                    </a:lnTo>
                    <a:lnTo>
                      <a:pt x="124896" y="693979"/>
                    </a:lnTo>
                    <a:lnTo>
                      <a:pt x="137369" y="647408"/>
                    </a:lnTo>
                    <a:lnTo>
                      <a:pt x="147070" y="600314"/>
                    </a:lnTo>
                    <a:lnTo>
                      <a:pt x="154000" y="552827"/>
                    </a:lnTo>
                    <a:lnTo>
                      <a:pt x="158157" y="505079"/>
                    </a:lnTo>
                    <a:lnTo>
                      <a:pt x="159543" y="457199"/>
                    </a:lnTo>
                    <a:lnTo>
                      <a:pt x="158157" y="409320"/>
                    </a:lnTo>
                    <a:lnTo>
                      <a:pt x="154000" y="361572"/>
                    </a:lnTo>
                    <a:lnTo>
                      <a:pt x="147070" y="314085"/>
                    </a:lnTo>
                    <a:lnTo>
                      <a:pt x="137369" y="266991"/>
                    </a:lnTo>
                    <a:lnTo>
                      <a:pt x="124896" y="220420"/>
                    </a:lnTo>
                    <a:lnTo>
                      <a:pt x="109651" y="174504"/>
                    </a:lnTo>
                    <a:lnTo>
                      <a:pt x="91635" y="129373"/>
                    </a:lnTo>
                    <a:lnTo>
                      <a:pt x="70846" y="85158"/>
                    </a:lnTo>
                    <a:lnTo>
                      <a:pt x="47286" y="41990"/>
                    </a:lnTo>
                    <a:lnTo>
                      <a:pt x="20954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68" name="object 39">
                <a:extLst>
                  <a:ext uri="{FF2B5EF4-FFF2-40B4-BE49-F238E27FC236}">
                    <a16:creationId xmlns:a16="http://schemas.microsoft.com/office/drawing/2014/main" id="{2BF85F7E-A6EC-42C8-8A81-12D75541C024}"/>
                  </a:ext>
                </a:extLst>
              </p:cNvPr>
              <p:cNvSpPr/>
              <p:nvPr/>
            </p:nvSpPr>
            <p:spPr>
              <a:xfrm>
                <a:off x="5806440" y="2854452"/>
                <a:ext cx="966215" cy="966215"/>
              </a:xfrm>
              <a:prstGeom prst="rect">
                <a:avLst/>
              </a:prstGeom>
              <a:blipFill>
                <a:blip r:embed="rId4" cstate="print">
                  <a:duotone>
                    <a:prstClr val="black"/>
                    <a:srgbClr val="002060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2" name="object 40">
              <a:extLst>
                <a:ext uri="{FF2B5EF4-FFF2-40B4-BE49-F238E27FC236}">
                  <a16:creationId xmlns:a16="http://schemas.microsoft.com/office/drawing/2014/main" id="{74E837EB-8567-4C9C-908A-37468186EFE3}"/>
                </a:ext>
              </a:extLst>
            </p:cNvPr>
            <p:cNvGrpSpPr/>
            <p:nvPr/>
          </p:nvGrpSpPr>
          <p:grpSpPr>
            <a:xfrm>
              <a:off x="6418940" y="2214149"/>
              <a:ext cx="1237373" cy="1378401"/>
              <a:chOff x="8732646" y="2552826"/>
              <a:chExt cx="1689735" cy="1680845"/>
            </a:xfrm>
          </p:grpSpPr>
          <p:sp>
            <p:nvSpPr>
              <p:cNvPr id="35" name="object 41">
                <a:extLst>
                  <a:ext uri="{FF2B5EF4-FFF2-40B4-BE49-F238E27FC236}">
                    <a16:creationId xmlns:a16="http://schemas.microsoft.com/office/drawing/2014/main" id="{B55DEEBA-6BF1-4BC4-9054-70C9262CB32D}"/>
                  </a:ext>
                </a:extLst>
              </p:cNvPr>
              <p:cNvSpPr/>
              <p:nvPr/>
            </p:nvSpPr>
            <p:spPr>
              <a:xfrm>
                <a:off x="9724643" y="2685287"/>
                <a:ext cx="563880" cy="56261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2610">
                    <a:moveTo>
                      <a:pt x="0" y="0"/>
                    </a:moveTo>
                    <a:lnTo>
                      <a:pt x="0" y="25019"/>
                    </a:lnTo>
                    <a:lnTo>
                      <a:pt x="46909" y="36865"/>
                    </a:lnTo>
                    <a:lnTo>
                      <a:pt x="92491" y="51752"/>
                    </a:lnTo>
                    <a:lnTo>
                      <a:pt x="136631" y="69568"/>
                    </a:lnTo>
                    <a:lnTo>
                      <a:pt x="179214" y="90196"/>
                    </a:lnTo>
                    <a:lnTo>
                      <a:pt x="220124" y="113523"/>
                    </a:lnTo>
                    <a:lnTo>
                      <a:pt x="259248" y="139435"/>
                    </a:lnTo>
                    <a:lnTo>
                      <a:pt x="296470" y="167817"/>
                    </a:lnTo>
                    <a:lnTo>
                      <a:pt x="331676" y="198556"/>
                    </a:lnTo>
                    <a:lnTo>
                      <a:pt x="364751" y="231535"/>
                    </a:lnTo>
                    <a:lnTo>
                      <a:pt x="395581" y="266642"/>
                    </a:lnTo>
                    <a:lnTo>
                      <a:pt x="424049" y="303763"/>
                    </a:lnTo>
                    <a:lnTo>
                      <a:pt x="450127" y="342929"/>
                    </a:lnTo>
                    <a:lnTo>
                      <a:pt x="473445" y="383585"/>
                    </a:lnTo>
                    <a:lnTo>
                      <a:pt x="494143" y="426058"/>
                    </a:lnTo>
                    <a:lnTo>
                      <a:pt x="512022" y="470087"/>
                    </a:lnTo>
                    <a:lnTo>
                      <a:pt x="526966" y="515558"/>
                    </a:lnTo>
                    <a:lnTo>
                      <a:pt x="538860" y="562356"/>
                    </a:lnTo>
                    <a:lnTo>
                      <a:pt x="563879" y="562356"/>
                    </a:lnTo>
                    <a:lnTo>
                      <a:pt x="552650" y="515748"/>
                    </a:lnTo>
                    <a:lnTo>
                      <a:pt x="538505" y="470399"/>
                    </a:lnTo>
                    <a:lnTo>
                      <a:pt x="521546" y="426411"/>
                    </a:lnTo>
                    <a:lnTo>
                      <a:pt x="501878" y="383887"/>
                    </a:lnTo>
                    <a:lnTo>
                      <a:pt x="479511" y="342781"/>
                    </a:lnTo>
                    <a:lnTo>
                      <a:pt x="454829" y="303642"/>
                    </a:lnTo>
                    <a:lnTo>
                      <a:pt x="427654" y="266129"/>
                    </a:lnTo>
                    <a:lnTo>
                      <a:pt x="398184" y="230491"/>
                    </a:lnTo>
                    <a:lnTo>
                      <a:pt x="366521" y="196834"/>
                    </a:lnTo>
                    <a:lnTo>
                      <a:pt x="332771" y="165258"/>
                    </a:lnTo>
                    <a:lnTo>
                      <a:pt x="297035" y="135869"/>
                    </a:lnTo>
                    <a:lnTo>
                      <a:pt x="259418" y="108768"/>
                    </a:lnTo>
                    <a:lnTo>
                      <a:pt x="220023" y="84059"/>
                    </a:lnTo>
                    <a:lnTo>
                      <a:pt x="178953" y="61845"/>
                    </a:lnTo>
                    <a:lnTo>
                      <a:pt x="136313" y="42229"/>
                    </a:lnTo>
                    <a:lnTo>
                      <a:pt x="92205" y="25314"/>
                    </a:lnTo>
                    <a:lnTo>
                      <a:pt x="46732" y="112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6" name="object 42">
                <a:extLst>
                  <a:ext uri="{FF2B5EF4-FFF2-40B4-BE49-F238E27FC236}">
                    <a16:creationId xmlns:a16="http://schemas.microsoft.com/office/drawing/2014/main" id="{B88E460B-F76D-4D9C-8A0D-03B73F89A873}"/>
                  </a:ext>
                </a:extLst>
              </p:cNvPr>
              <p:cNvSpPr/>
              <p:nvPr/>
            </p:nvSpPr>
            <p:spPr>
              <a:xfrm>
                <a:off x="9724643" y="2685287"/>
                <a:ext cx="563880" cy="56261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2610">
                    <a:moveTo>
                      <a:pt x="538860" y="562356"/>
                    </a:moveTo>
                    <a:lnTo>
                      <a:pt x="563879" y="562356"/>
                    </a:lnTo>
                    <a:lnTo>
                      <a:pt x="552650" y="515748"/>
                    </a:lnTo>
                    <a:lnTo>
                      <a:pt x="538505" y="470399"/>
                    </a:lnTo>
                    <a:lnTo>
                      <a:pt x="521546" y="426411"/>
                    </a:lnTo>
                    <a:lnTo>
                      <a:pt x="501878" y="383887"/>
                    </a:lnTo>
                    <a:lnTo>
                      <a:pt x="479605" y="342929"/>
                    </a:lnTo>
                    <a:lnTo>
                      <a:pt x="454829" y="303642"/>
                    </a:lnTo>
                    <a:lnTo>
                      <a:pt x="427654" y="266129"/>
                    </a:lnTo>
                    <a:lnTo>
                      <a:pt x="398184" y="230491"/>
                    </a:lnTo>
                    <a:lnTo>
                      <a:pt x="366521" y="196834"/>
                    </a:lnTo>
                    <a:lnTo>
                      <a:pt x="332771" y="165258"/>
                    </a:lnTo>
                    <a:lnTo>
                      <a:pt x="297035" y="135869"/>
                    </a:lnTo>
                    <a:lnTo>
                      <a:pt x="259418" y="108768"/>
                    </a:lnTo>
                    <a:lnTo>
                      <a:pt x="220023" y="84059"/>
                    </a:lnTo>
                    <a:lnTo>
                      <a:pt x="178953" y="61845"/>
                    </a:lnTo>
                    <a:lnTo>
                      <a:pt x="136313" y="42229"/>
                    </a:lnTo>
                    <a:lnTo>
                      <a:pt x="92205" y="25314"/>
                    </a:lnTo>
                    <a:lnTo>
                      <a:pt x="46732" y="11203"/>
                    </a:lnTo>
                    <a:lnTo>
                      <a:pt x="0" y="0"/>
                    </a:lnTo>
                    <a:lnTo>
                      <a:pt x="0" y="25019"/>
                    </a:lnTo>
                    <a:lnTo>
                      <a:pt x="46909" y="36865"/>
                    </a:lnTo>
                    <a:lnTo>
                      <a:pt x="92491" y="51752"/>
                    </a:lnTo>
                    <a:lnTo>
                      <a:pt x="136631" y="69568"/>
                    </a:lnTo>
                    <a:lnTo>
                      <a:pt x="179214" y="90196"/>
                    </a:lnTo>
                    <a:lnTo>
                      <a:pt x="220124" y="113523"/>
                    </a:lnTo>
                    <a:lnTo>
                      <a:pt x="259248" y="139435"/>
                    </a:lnTo>
                    <a:lnTo>
                      <a:pt x="296470" y="167817"/>
                    </a:lnTo>
                    <a:lnTo>
                      <a:pt x="331676" y="198556"/>
                    </a:lnTo>
                    <a:lnTo>
                      <a:pt x="364751" y="231535"/>
                    </a:lnTo>
                    <a:lnTo>
                      <a:pt x="395581" y="266642"/>
                    </a:lnTo>
                    <a:lnTo>
                      <a:pt x="424049" y="303763"/>
                    </a:lnTo>
                    <a:lnTo>
                      <a:pt x="450042" y="342781"/>
                    </a:lnTo>
                    <a:lnTo>
                      <a:pt x="473445" y="383585"/>
                    </a:lnTo>
                    <a:lnTo>
                      <a:pt x="494143" y="426058"/>
                    </a:lnTo>
                    <a:lnTo>
                      <a:pt x="512022" y="470087"/>
                    </a:lnTo>
                    <a:lnTo>
                      <a:pt x="526966" y="515558"/>
                    </a:lnTo>
                    <a:lnTo>
                      <a:pt x="538860" y="562356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7" name="object 43">
                <a:extLst>
                  <a:ext uri="{FF2B5EF4-FFF2-40B4-BE49-F238E27FC236}">
                    <a16:creationId xmlns:a16="http://schemas.microsoft.com/office/drawing/2014/main" id="{B070BE1B-CF37-4BC9-B2C0-62D70B47AD56}"/>
                  </a:ext>
                </a:extLst>
              </p:cNvPr>
              <p:cNvSpPr/>
              <p:nvPr/>
            </p:nvSpPr>
            <p:spPr>
              <a:xfrm>
                <a:off x="8866631" y="2685287"/>
                <a:ext cx="563880" cy="56261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2610">
                    <a:moveTo>
                      <a:pt x="563879" y="0"/>
                    </a:moveTo>
                    <a:lnTo>
                      <a:pt x="517147" y="11203"/>
                    </a:lnTo>
                    <a:lnTo>
                      <a:pt x="471674" y="25314"/>
                    </a:lnTo>
                    <a:lnTo>
                      <a:pt x="427566" y="42229"/>
                    </a:lnTo>
                    <a:lnTo>
                      <a:pt x="384926" y="61845"/>
                    </a:lnTo>
                    <a:lnTo>
                      <a:pt x="343856" y="84059"/>
                    </a:lnTo>
                    <a:lnTo>
                      <a:pt x="304461" y="108768"/>
                    </a:lnTo>
                    <a:lnTo>
                      <a:pt x="266844" y="135869"/>
                    </a:lnTo>
                    <a:lnTo>
                      <a:pt x="231108" y="165258"/>
                    </a:lnTo>
                    <a:lnTo>
                      <a:pt x="197358" y="196834"/>
                    </a:lnTo>
                    <a:lnTo>
                      <a:pt x="165695" y="230491"/>
                    </a:lnTo>
                    <a:lnTo>
                      <a:pt x="136225" y="266129"/>
                    </a:lnTo>
                    <a:lnTo>
                      <a:pt x="108974" y="303763"/>
                    </a:lnTo>
                    <a:lnTo>
                      <a:pt x="84274" y="342929"/>
                    </a:lnTo>
                    <a:lnTo>
                      <a:pt x="62001" y="383887"/>
                    </a:lnTo>
                    <a:lnTo>
                      <a:pt x="42333" y="426411"/>
                    </a:lnTo>
                    <a:lnTo>
                      <a:pt x="25374" y="470399"/>
                    </a:lnTo>
                    <a:lnTo>
                      <a:pt x="11229" y="515748"/>
                    </a:lnTo>
                    <a:lnTo>
                      <a:pt x="0" y="562356"/>
                    </a:lnTo>
                    <a:lnTo>
                      <a:pt x="25019" y="562356"/>
                    </a:lnTo>
                    <a:lnTo>
                      <a:pt x="36913" y="515558"/>
                    </a:lnTo>
                    <a:lnTo>
                      <a:pt x="51857" y="470087"/>
                    </a:lnTo>
                    <a:lnTo>
                      <a:pt x="69736" y="426058"/>
                    </a:lnTo>
                    <a:lnTo>
                      <a:pt x="90434" y="383585"/>
                    </a:lnTo>
                    <a:lnTo>
                      <a:pt x="113837" y="342781"/>
                    </a:lnTo>
                    <a:lnTo>
                      <a:pt x="139922" y="303642"/>
                    </a:lnTo>
                    <a:lnTo>
                      <a:pt x="168298" y="266642"/>
                    </a:lnTo>
                    <a:lnTo>
                      <a:pt x="199128" y="231535"/>
                    </a:lnTo>
                    <a:lnTo>
                      <a:pt x="232203" y="198556"/>
                    </a:lnTo>
                    <a:lnTo>
                      <a:pt x="267409" y="167817"/>
                    </a:lnTo>
                    <a:lnTo>
                      <a:pt x="304631" y="139435"/>
                    </a:lnTo>
                    <a:lnTo>
                      <a:pt x="343755" y="113523"/>
                    </a:lnTo>
                    <a:lnTo>
                      <a:pt x="384665" y="90196"/>
                    </a:lnTo>
                    <a:lnTo>
                      <a:pt x="427248" y="69568"/>
                    </a:lnTo>
                    <a:lnTo>
                      <a:pt x="471388" y="51752"/>
                    </a:lnTo>
                    <a:lnTo>
                      <a:pt x="516970" y="36865"/>
                    </a:lnTo>
                    <a:lnTo>
                      <a:pt x="563879" y="25019"/>
                    </a:lnTo>
                    <a:lnTo>
                      <a:pt x="563879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8" name="object 44">
                <a:extLst>
                  <a:ext uri="{FF2B5EF4-FFF2-40B4-BE49-F238E27FC236}">
                    <a16:creationId xmlns:a16="http://schemas.microsoft.com/office/drawing/2014/main" id="{DF24B7F0-4FB3-4285-B90E-DEA0388416EB}"/>
                  </a:ext>
                </a:extLst>
              </p:cNvPr>
              <p:cNvSpPr/>
              <p:nvPr/>
            </p:nvSpPr>
            <p:spPr>
              <a:xfrm>
                <a:off x="8866631" y="2685287"/>
                <a:ext cx="563880" cy="56261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2610">
                    <a:moveTo>
                      <a:pt x="563879" y="25019"/>
                    </a:moveTo>
                    <a:lnTo>
                      <a:pt x="563879" y="0"/>
                    </a:lnTo>
                    <a:lnTo>
                      <a:pt x="517147" y="11203"/>
                    </a:lnTo>
                    <a:lnTo>
                      <a:pt x="471674" y="25314"/>
                    </a:lnTo>
                    <a:lnTo>
                      <a:pt x="427566" y="42229"/>
                    </a:lnTo>
                    <a:lnTo>
                      <a:pt x="384926" y="61845"/>
                    </a:lnTo>
                    <a:lnTo>
                      <a:pt x="343856" y="84059"/>
                    </a:lnTo>
                    <a:lnTo>
                      <a:pt x="304461" y="108768"/>
                    </a:lnTo>
                    <a:lnTo>
                      <a:pt x="266844" y="135869"/>
                    </a:lnTo>
                    <a:lnTo>
                      <a:pt x="231108" y="165258"/>
                    </a:lnTo>
                    <a:lnTo>
                      <a:pt x="197358" y="196834"/>
                    </a:lnTo>
                    <a:lnTo>
                      <a:pt x="165695" y="230491"/>
                    </a:lnTo>
                    <a:lnTo>
                      <a:pt x="136225" y="266129"/>
                    </a:lnTo>
                    <a:lnTo>
                      <a:pt x="109050" y="303642"/>
                    </a:lnTo>
                    <a:lnTo>
                      <a:pt x="84274" y="342929"/>
                    </a:lnTo>
                    <a:lnTo>
                      <a:pt x="62001" y="383887"/>
                    </a:lnTo>
                    <a:lnTo>
                      <a:pt x="42333" y="426411"/>
                    </a:lnTo>
                    <a:lnTo>
                      <a:pt x="25374" y="470399"/>
                    </a:lnTo>
                    <a:lnTo>
                      <a:pt x="11229" y="515748"/>
                    </a:lnTo>
                    <a:lnTo>
                      <a:pt x="0" y="562356"/>
                    </a:lnTo>
                    <a:lnTo>
                      <a:pt x="25019" y="562356"/>
                    </a:lnTo>
                    <a:lnTo>
                      <a:pt x="36913" y="515558"/>
                    </a:lnTo>
                    <a:lnTo>
                      <a:pt x="51857" y="470087"/>
                    </a:lnTo>
                    <a:lnTo>
                      <a:pt x="69736" y="426058"/>
                    </a:lnTo>
                    <a:lnTo>
                      <a:pt x="90434" y="383585"/>
                    </a:lnTo>
                    <a:lnTo>
                      <a:pt x="113837" y="342781"/>
                    </a:lnTo>
                    <a:lnTo>
                      <a:pt x="139830" y="303763"/>
                    </a:lnTo>
                    <a:lnTo>
                      <a:pt x="168298" y="266642"/>
                    </a:lnTo>
                    <a:lnTo>
                      <a:pt x="199128" y="231535"/>
                    </a:lnTo>
                    <a:lnTo>
                      <a:pt x="232203" y="198556"/>
                    </a:lnTo>
                    <a:lnTo>
                      <a:pt x="267409" y="167817"/>
                    </a:lnTo>
                    <a:lnTo>
                      <a:pt x="304631" y="139435"/>
                    </a:lnTo>
                    <a:lnTo>
                      <a:pt x="343755" y="113523"/>
                    </a:lnTo>
                    <a:lnTo>
                      <a:pt x="384665" y="90196"/>
                    </a:lnTo>
                    <a:lnTo>
                      <a:pt x="427248" y="69568"/>
                    </a:lnTo>
                    <a:lnTo>
                      <a:pt x="471388" y="51752"/>
                    </a:lnTo>
                    <a:lnTo>
                      <a:pt x="516970" y="36865"/>
                    </a:lnTo>
                    <a:lnTo>
                      <a:pt x="563879" y="25019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9" name="object 45">
                <a:extLst>
                  <a:ext uri="{FF2B5EF4-FFF2-40B4-BE49-F238E27FC236}">
                    <a16:creationId xmlns:a16="http://schemas.microsoft.com/office/drawing/2014/main" id="{8004D6EE-B98D-40E8-A47A-141548025E1B}"/>
                  </a:ext>
                </a:extLst>
              </p:cNvPr>
              <p:cNvSpPr/>
              <p:nvPr/>
            </p:nvSpPr>
            <p:spPr>
              <a:xfrm>
                <a:off x="9118091" y="2557398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460248" y="0"/>
                    </a:moveTo>
                    <a:lnTo>
                      <a:pt x="412054" y="1375"/>
                    </a:lnTo>
                    <a:lnTo>
                      <a:pt x="363992" y="5501"/>
                    </a:lnTo>
                    <a:lnTo>
                      <a:pt x="316192" y="12378"/>
                    </a:lnTo>
                    <a:lnTo>
                      <a:pt x="268787" y="22006"/>
                    </a:lnTo>
                    <a:lnTo>
                      <a:pt x="221908" y="34385"/>
                    </a:lnTo>
                    <a:lnTo>
                      <a:pt x="175686" y="49514"/>
                    </a:lnTo>
                    <a:lnTo>
                      <a:pt x="130253" y="67395"/>
                    </a:lnTo>
                    <a:lnTo>
                      <a:pt x="85740" y="88026"/>
                    </a:lnTo>
                    <a:lnTo>
                      <a:pt x="42278" y="111408"/>
                    </a:lnTo>
                    <a:lnTo>
                      <a:pt x="0" y="137540"/>
                    </a:lnTo>
                    <a:lnTo>
                      <a:pt x="20827" y="158368"/>
                    </a:lnTo>
                    <a:lnTo>
                      <a:pt x="63637" y="132817"/>
                    </a:lnTo>
                    <a:lnTo>
                      <a:pt x="107596" y="110105"/>
                    </a:lnTo>
                    <a:lnTo>
                      <a:pt x="152567" y="90232"/>
                    </a:lnTo>
                    <a:lnTo>
                      <a:pt x="198416" y="73198"/>
                    </a:lnTo>
                    <a:lnTo>
                      <a:pt x="245009" y="59002"/>
                    </a:lnTo>
                    <a:lnTo>
                      <a:pt x="292209" y="47646"/>
                    </a:lnTo>
                    <a:lnTo>
                      <a:pt x="339882" y="39129"/>
                    </a:lnTo>
                    <a:lnTo>
                      <a:pt x="387893" y="33451"/>
                    </a:lnTo>
                    <a:lnTo>
                      <a:pt x="436107" y="30612"/>
                    </a:lnTo>
                    <a:lnTo>
                      <a:pt x="484388" y="30612"/>
                    </a:lnTo>
                    <a:lnTo>
                      <a:pt x="532602" y="33451"/>
                    </a:lnTo>
                    <a:lnTo>
                      <a:pt x="580613" y="39129"/>
                    </a:lnTo>
                    <a:lnTo>
                      <a:pt x="628286" y="47646"/>
                    </a:lnTo>
                    <a:lnTo>
                      <a:pt x="675486" y="59002"/>
                    </a:lnTo>
                    <a:lnTo>
                      <a:pt x="722079" y="73198"/>
                    </a:lnTo>
                    <a:lnTo>
                      <a:pt x="767928" y="90232"/>
                    </a:lnTo>
                    <a:lnTo>
                      <a:pt x="812899" y="110105"/>
                    </a:lnTo>
                    <a:lnTo>
                      <a:pt x="856858" y="132817"/>
                    </a:lnTo>
                    <a:lnTo>
                      <a:pt x="899667" y="158368"/>
                    </a:lnTo>
                    <a:lnTo>
                      <a:pt x="920496" y="137540"/>
                    </a:lnTo>
                    <a:lnTo>
                      <a:pt x="878217" y="111408"/>
                    </a:lnTo>
                    <a:lnTo>
                      <a:pt x="834755" y="88026"/>
                    </a:lnTo>
                    <a:lnTo>
                      <a:pt x="790242" y="67395"/>
                    </a:lnTo>
                    <a:lnTo>
                      <a:pt x="744809" y="49514"/>
                    </a:lnTo>
                    <a:lnTo>
                      <a:pt x="698587" y="34385"/>
                    </a:lnTo>
                    <a:lnTo>
                      <a:pt x="651708" y="22006"/>
                    </a:lnTo>
                    <a:lnTo>
                      <a:pt x="604303" y="12378"/>
                    </a:lnTo>
                    <a:lnTo>
                      <a:pt x="556503" y="5501"/>
                    </a:lnTo>
                    <a:lnTo>
                      <a:pt x="508441" y="1375"/>
                    </a:lnTo>
                    <a:lnTo>
                      <a:pt x="460248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0" name="object 46">
                <a:extLst>
                  <a:ext uri="{FF2B5EF4-FFF2-40B4-BE49-F238E27FC236}">
                    <a16:creationId xmlns:a16="http://schemas.microsoft.com/office/drawing/2014/main" id="{A3DA92C3-8D99-4044-A5E7-1B11E2D44A86}"/>
                  </a:ext>
                </a:extLst>
              </p:cNvPr>
              <p:cNvSpPr/>
              <p:nvPr/>
            </p:nvSpPr>
            <p:spPr>
              <a:xfrm>
                <a:off x="9118091" y="2557398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0" y="137540"/>
                    </a:moveTo>
                    <a:lnTo>
                      <a:pt x="12041" y="149582"/>
                    </a:lnTo>
                    <a:lnTo>
                      <a:pt x="18224" y="155765"/>
                    </a:lnTo>
                    <a:lnTo>
                      <a:pt x="20502" y="158043"/>
                    </a:lnTo>
                    <a:lnTo>
                      <a:pt x="20827" y="158368"/>
                    </a:lnTo>
                    <a:lnTo>
                      <a:pt x="63637" y="132817"/>
                    </a:lnTo>
                    <a:lnTo>
                      <a:pt x="107596" y="110105"/>
                    </a:lnTo>
                    <a:lnTo>
                      <a:pt x="152567" y="90232"/>
                    </a:lnTo>
                    <a:lnTo>
                      <a:pt x="198416" y="73198"/>
                    </a:lnTo>
                    <a:lnTo>
                      <a:pt x="245009" y="59002"/>
                    </a:lnTo>
                    <a:lnTo>
                      <a:pt x="292209" y="47646"/>
                    </a:lnTo>
                    <a:lnTo>
                      <a:pt x="339882" y="39129"/>
                    </a:lnTo>
                    <a:lnTo>
                      <a:pt x="387893" y="33451"/>
                    </a:lnTo>
                    <a:lnTo>
                      <a:pt x="436107" y="30612"/>
                    </a:lnTo>
                    <a:lnTo>
                      <a:pt x="484388" y="30612"/>
                    </a:lnTo>
                    <a:lnTo>
                      <a:pt x="532602" y="33451"/>
                    </a:lnTo>
                    <a:lnTo>
                      <a:pt x="580613" y="39129"/>
                    </a:lnTo>
                    <a:lnTo>
                      <a:pt x="628286" y="47646"/>
                    </a:lnTo>
                    <a:lnTo>
                      <a:pt x="675486" y="59002"/>
                    </a:lnTo>
                    <a:lnTo>
                      <a:pt x="722079" y="73198"/>
                    </a:lnTo>
                    <a:lnTo>
                      <a:pt x="767928" y="90232"/>
                    </a:lnTo>
                    <a:lnTo>
                      <a:pt x="812899" y="110105"/>
                    </a:lnTo>
                    <a:lnTo>
                      <a:pt x="856858" y="132817"/>
                    </a:lnTo>
                    <a:lnTo>
                      <a:pt x="899667" y="158368"/>
                    </a:lnTo>
                    <a:lnTo>
                      <a:pt x="911709" y="146327"/>
                    </a:lnTo>
                    <a:lnTo>
                      <a:pt x="917892" y="140144"/>
                    </a:lnTo>
                    <a:lnTo>
                      <a:pt x="920170" y="137866"/>
                    </a:lnTo>
                    <a:lnTo>
                      <a:pt x="920496" y="137540"/>
                    </a:lnTo>
                    <a:lnTo>
                      <a:pt x="878217" y="111408"/>
                    </a:lnTo>
                    <a:lnTo>
                      <a:pt x="834755" y="88026"/>
                    </a:lnTo>
                    <a:lnTo>
                      <a:pt x="790242" y="67395"/>
                    </a:lnTo>
                    <a:lnTo>
                      <a:pt x="744809" y="49514"/>
                    </a:lnTo>
                    <a:lnTo>
                      <a:pt x="698587" y="34385"/>
                    </a:lnTo>
                    <a:lnTo>
                      <a:pt x="651708" y="22006"/>
                    </a:lnTo>
                    <a:lnTo>
                      <a:pt x="604303" y="12378"/>
                    </a:lnTo>
                    <a:lnTo>
                      <a:pt x="556503" y="5501"/>
                    </a:lnTo>
                    <a:lnTo>
                      <a:pt x="508441" y="1375"/>
                    </a:lnTo>
                    <a:lnTo>
                      <a:pt x="460248" y="0"/>
                    </a:lnTo>
                    <a:lnTo>
                      <a:pt x="412054" y="1375"/>
                    </a:lnTo>
                    <a:lnTo>
                      <a:pt x="363992" y="5501"/>
                    </a:lnTo>
                    <a:lnTo>
                      <a:pt x="316192" y="12378"/>
                    </a:lnTo>
                    <a:lnTo>
                      <a:pt x="268787" y="22006"/>
                    </a:lnTo>
                    <a:lnTo>
                      <a:pt x="221908" y="34385"/>
                    </a:lnTo>
                    <a:lnTo>
                      <a:pt x="175686" y="49514"/>
                    </a:lnTo>
                    <a:lnTo>
                      <a:pt x="130253" y="67395"/>
                    </a:lnTo>
                    <a:lnTo>
                      <a:pt x="85740" y="88026"/>
                    </a:lnTo>
                    <a:lnTo>
                      <a:pt x="42278" y="111408"/>
                    </a:lnTo>
                    <a:lnTo>
                      <a:pt x="0" y="13754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1" name="object 47">
                <a:extLst>
                  <a:ext uri="{FF2B5EF4-FFF2-40B4-BE49-F238E27FC236}">
                    <a16:creationId xmlns:a16="http://schemas.microsoft.com/office/drawing/2014/main" id="{63C0251A-A44B-467B-9EBC-67FB5D2CCB75}"/>
                  </a:ext>
                </a:extLst>
              </p:cNvPr>
              <p:cNvSpPr/>
              <p:nvPr/>
            </p:nvSpPr>
            <p:spPr>
              <a:xfrm>
                <a:off x="8866631" y="3540251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1339">
                    <a:moveTo>
                      <a:pt x="25019" y="0"/>
                    </a:moveTo>
                    <a:lnTo>
                      <a:pt x="0" y="0"/>
                    </a:lnTo>
                    <a:lnTo>
                      <a:pt x="11229" y="46481"/>
                    </a:lnTo>
                    <a:lnTo>
                      <a:pt x="25374" y="91707"/>
                    </a:lnTo>
                    <a:lnTo>
                      <a:pt x="42333" y="135576"/>
                    </a:lnTo>
                    <a:lnTo>
                      <a:pt x="62001" y="177983"/>
                    </a:lnTo>
                    <a:lnTo>
                      <a:pt x="84364" y="218970"/>
                    </a:lnTo>
                    <a:lnTo>
                      <a:pt x="109050" y="258007"/>
                    </a:lnTo>
                    <a:lnTo>
                      <a:pt x="136225" y="295417"/>
                    </a:lnTo>
                    <a:lnTo>
                      <a:pt x="165695" y="330956"/>
                    </a:lnTo>
                    <a:lnTo>
                      <a:pt x="197358" y="364521"/>
                    </a:lnTo>
                    <a:lnTo>
                      <a:pt x="231108" y="396010"/>
                    </a:lnTo>
                    <a:lnTo>
                      <a:pt x="266844" y="425318"/>
                    </a:lnTo>
                    <a:lnTo>
                      <a:pt x="304461" y="452345"/>
                    </a:lnTo>
                    <a:lnTo>
                      <a:pt x="343856" y="476987"/>
                    </a:lnTo>
                    <a:lnTo>
                      <a:pt x="384926" y="499142"/>
                    </a:lnTo>
                    <a:lnTo>
                      <a:pt x="427566" y="518706"/>
                    </a:lnTo>
                    <a:lnTo>
                      <a:pt x="471674" y="535578"/>
                    </a:lnTo>
                    <a:lnTo>
                      <a:pt x="517147" y="549654"/>
                    </a:lnTo>
                    <a:lnTo>
                      <a:pt x="563879" y="560832"/>
                    </a:lnTo>
                    <a:lnTo>
                      <a:pt x="563879" y="535939"/>
                    </a:lnTo>
                    <a:lnTo>
                      <a:pt x="516970" y="524120"/>
                    </a:lnTo>
                    <a:lnTo>
                      <a:pt x="471388" y="509266"/>
                    </a:lnTo>
                    <a:lnTo>
                      <a:pt x="427248" y="491493"/>
                    </a:lnTo>
                    <a:lnTo>
                      <a:pt x="384665" y="470913"/>
                    </a:lnTo>
                    <a:lnTo>
                      <a:pt x="343755" y="447642"/>
                    </a:lnTo>
                    <a:lnTo>
                      <a:pt x="304631" y="421794"/>
                    </a:lnTo>
                    <a:lnTo>
                      <a:pt x="267409" y="393482"/>
                    </a:lnTo>
                    <a:lnTo>
                      <a:pt x="232203" y="362822"/>
                    </a:lnTo>
                    <a:lnTo>
                      <a:pt x="199128" y="329926"/>
                    </a:lnTo>
                    <a:lnTo>
                      <a:pt x="168298" y="294909"/>
                    </a:lnTo>
                    <a:lnTo>
                      <a:pt x="139830" y="257886"/>
                    </a:lnTo>
                    <a:lnTo>
                      <a:pt x="113755" y="218828"/>
                    </a:lnTo>
                    <a:lnTo>
                      <a:pt x="90434" y="178276"/>
                    </a:lnTo>
                    <a:lnTo>
                      <a:pt x="69736" y="135918"/>
                    </a:lnTo>
                    <a:lnTo>
                      <a:pt x="51857" y="92010"/>
                    </a:lnTo>
                    <a:lnTo>
                      <a:pt x="36913" y="46665"/>
                    </a:lnTo>
                    <a:lnTo>
                      <a:pt x="25019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2" name="object 48">
                <a:extLst>
                  <a:ext uri="{FF2B5EF4-FFF2-40B4-BE49-F238E27FC236}">
                    <a16:creationId xmlns:a16="http://schemas.microsoft.com/office/drawing/2014/main" id="{AC3654D1-05D6-483D-BFE2-C3A25C9052E9}"/>
                  </a:ext>
                </a:extLst>
              </p:cNvPr>
              <p:cNvSpPr/>
              <p:nvPr/>
            </p:nvSpPr>
            <p:spPr>
              <a:xfrm>
                <a:off x="8866631" y="3540251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1339">
                    <a:moveTo>
                      <a:pt x="25019" y="0"/>
                    </a:moveTo>
                    <a:lnTo>
                      <a:pt x="0" y="0"/>
                    </a:lnTo>
                    <a:lnTo>
                      <a:pt x="11229" y="46481"/>
                    </a:lnTo>
                    <a:lnTo>
                      <a:pt x="25374" y="91707"/>
                    </a:lnTo>
                    <a:lnTo>
                      <a:pt x="42333" y="135576"/>
                    </a:lnTo>
                    <a:lnTo>
                      <a:pt x="62001" y="177983"/>
                    </a:lnTo>
                    <a:lnTo>
                      <a:pt x="84274" y="218828"/>
                    </a:lnTo>
                    <a:lnTo>
                      <a:pt x="109050" y="258007"/>
                    </a:lnTo>
                    <a:lnTo>
                      <a:pt x="136225" y="295417"/>
                    </a:lnTo>
                    <a:lnTo>
                      <a:pt x="165695" y="330956"/>
                    </a:lnTo>
                    <a:lnTo>
                      <a:pt x="197358" y="364521"/>
                    </a:lnTo>
                    <a:lnTo>
                      <a:pt x="231108" y="396010"/>
                    </a:lnTo>
                    <a:lnTo>
                      <a:pt x="266844" y="425318"/>
                    </a:lnTo>
                    <a:lnTo>
                      <a:pt x="304461" y="452345"/>
                    </a:lnTo>
                    <a:lnTo>
                      <a:pt x="343856" y="476987"/>
                    </a:lnTo>
                    <a:lnTo>
                      <a:pt x="384926" y="499142"/>
                    </a:lnTo>
                    <a:lnTo>
                      <a:pt x="427566" y="518706"/>
                    </a:lnTo>
                    <a:lnTo>
                      <a:pt x="471674" y="535578"/>
                    </a:lnTo>
                    <a:lnTo>
                      <a:pt x="517147" y="549654"/>
                    </a:lnTo>
                    <a:lnTo>
                      <a:pt x="563879" y="560832"/>
                    </a:lnTo>
                    <a:lnTo>
                      <a:pt x="563879" y="535939"/>
                    </a:lnTo>
                    <a:lnTo>
                      <a:pt x="516970" y="524120"/>
                    </a:lnTo>
                    <a:lnTo>
                      <a:pt x="471388" y="509266"/>
                    </a:lnTo>
                    <a:lnTo>
                      <a:pt x="427248" y="491493"/>
                    </a:lnTo>
                    <a:lnTo>
                      <a:pt x="384665" y="470913"/>
                    </a:lnTo>
                    <a:lnTo>
                      <a:pt x="343755" y="447642"/>
                    </a:lnTo>
                    <a:lnTo>
                      <a:pt x="304631" y="421794"/>
                    </a:lnTo>
                    <a:lnTo>
                      <a:pt x="267409" y="393482"/>
                    </a:lnTo>
                    <a:lnTo>
                      <a:pt x="232203" y="362822"/>
                    </a:lnTo>
                    <a:lnTo>
                      <a:pt x="199128" y="329926"/>
                    </a:lnTo>
                    <a:lnTo>
                      <a:pt x="168298" y="294909"/>
                    </a:lnTo>
                    <a:lnTo>
                      <a:pt x="139830" y="257886"/>
                    </a:lnTo>
                    <a:lnTo>
                      <a:pt x="113837" y="218970"/>
                    </a:lnTo>
                    <a:lnTo>
                      <a:pt x="90434" y="178276"/>
                    </a:lnTo>
                    <a:lnTo>
                      <a:pt x="69736" y="135918"/>
                    </a:lnTo>
                    <a:lnTo>
                      <a:pt x="51857" y="92010"/>
                    </a:lnTo>
                    <a:lnTo>
                      <a:pt x="36913" y="46665"/>
                    </a:lnTo>
                    <a:lnTo>
                      <a:pt x="25019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3" name="object 49">
                <a:extLst>
                  <a:ext uri="{FF2B5EF4-FFF2-40B4-BE49-F238E27FC236}">
                    <a16:creationId xmlns:a16="http://schemas.microsoft.com/office/drawing/2014/main" id="{A286C945-679C-431F-B12F-230C863DF3FF}"/>
                  </a:ext>
                </a:extLst>
              </p:cNvPr>
              <p:cNvSpPr/>
              <p:nvPr/>
            </p:nvSpPr>
            <p:spPr>
              <a:xfrm>
                <a:off x="8737218" y="2935223"/>
                <a:ext cx="158750" cy="916305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6304">
                    <a:moveTo>
                      <a:pt x="137540" y="0"/>
                    </a:moveTo>
                    <a:lnTo>
                      <a:pt x="111408" y="42066"/>
                    </a:lnTo>
                    <a:lnTo>
                      <a:pt x="88026" y="85310"/>
                    </a:lnTo>
                    <a:lnTo>
                      <a:pt x="67395" y="129601"/>
                    </a:lnTo>
                    <a:lnTo>
                      <a:pt x="49514" y="174808"/>
                    </a:lnTo>
                    <a:lnTo>
                      <a:pt x="34385" y="220801"/>
                    </a:lnTo>
                    <a:lnTo>
                      <a:pt x="22006" y="267448"/>
                    </a:lnTo>
                    <a:lnTo>
                      <a:pt x="12378" y="314618"/>
                    </a:lnTo>
                    <a:lnTo>
                      <a:pt x="5501" y="362181"/>
                    </a:lnTo>
                    <a:lnTo>
                      <a:pt x="1375" y="410006"/>
                    </a:lnTo>
                    <a:lnTo>
                      <a:pt x="0" y="457961"/>
                    </a:lnTo>
                    <a:lnTo>
                      <a:pt x="1375" y="505917"/>
                    </a:lnTo>
                    <a:lnTo>
                      <a:pt x="5501" y="553742"/>
                    </a:lnTo>
                    <a:lnTo>
                      <a:pt x="12378" y="601305"/>
                    </a:lnTo>
                    <a:lnTo>
                      <a:pt x="22006" y="648475"/>
                    </a:lnTo>
                    <a:lnTo>
                      <a:pt x="34385" y="695122"/>
                    </a:lnTo>
                    <a:lnTo>
                      <a:pt x="49514" y="741115"/>
                    </a:lnTo>
                    <a:lnTo>
                      <a:pt x="67395" y="786322"/>
                    </a:lnTo>
                    <a:lnTo>
                      <a:pt x="88026" y="830613"/>
                    </a:lnTo>
                    <a:lnTo>
                      <a:pt x="111408" y="873857"/>
                    </a:lnTo>
                    <a:lnTo>
                      <a:pt x="137540" y="915924"/>
                    </a:lnTo>
                    <a:lnTo>
                      <a:pt x="158369" y="895096"/>
                    </a:lnTo>
                    <a:lnTo>
                      <a:pt x="132817" y="852509"/>
                    </a:lnTo>
                    <a:lnTo>
                      <a:pt x="110105" y="808780"/>
                    </a:lnTo>
                    <a:lnTo>
                      <a:pt x="90232" y="764043"/>
                    </a:lnTo>
                    <a:lnTo>
                      <a:pt x="73198" y="718432"/>
                    </a:lnTo>
                    <a:lnTo>
                      <a:pt x="59002" y="672082"/>
                    </a:lnTo>
                    <a:lnTo>
                      <a:pt x="47646" y="625127"/>
                    </a:lnTo>
                    <a:lnTo>
                      <a:pt x="39129" y="577702"/>
                    </a:lnTo>
                    <a:lnTo>
                      <a:pt x="33451" y="529940"/>
                    </a:lnTo>
                    <a:lnTo>
                      <a:pt x="30612" y="481977"/>
                    </a:lnTo>
                    <a:lnTo>
                      <a:pt x="30612" y="433946"/>
                    </a:lnTo>
                    <a:lnTo>
                      <a:pt x="33451" y="385983"/>
                    </a:lnTo>
                    <a:lnTo>
                      <a:pt x="39129" y="338221"/>
                    </a:lnTo>
                    <a:lnTo>
                      <a:pt x="47646" y="290796"/>
                    </a:lnTo>
                    <a:lnTo>
                      <a:pt x="59002" y="243841"/>
                    </a:lnTo>
                    <a:lnTo>
                      <a:pt x="73198" y="197491"/>
                    </a:lnTo>
                    <a:lnTo>
                      <a:pt x="90232" y="151880"/>
                    </a:lnTo>
                    <a:lnTo>
                      <a:pt x="110105" y="107143"/>
                    </a:lnTo>
                    <a:lnTo>
                      <a:pt x="132817" y="63414"/>
                    </a:lnTo>
                    <a:lnTo>
                      <a:pt x="158369" y="20827"/>
                    </a:lnTo>
                    <a:lnTo>
                      <a:pt x="13754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4" name="object 50">
                <a:extLst>
                  <a:ext uri="{FF2B5EF4-FFF2-40B4-BE49-F238E27FC236}">
                    <a16:creationId xmlns:a16="http://schemas.microsoft.com/office/drawing/2014/main" id="{8D4E76A4-6B3E-4EF3-914A-67AFAFD20638}"/>
                  </a:ext>
                </a:extLst>
              </p:cNvPr>
              <p:cNvSpPr/>
              <p:nvPr/>
            </p:nvSpPr>
            <p:spPr>
              <a:xfrm>
                <a:off x="8737218" y="2935223"/>
                <a:ext cx="158750" cy="916305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6304">
                    <a:moveTo>
                      <a:pt x="137540" y="0"/>
                    </a:moveTo>
                    <a:lnTo>
                      <a:pt x="111408" y="42066"/>
                    </a:lnTo>
                    <a:lnTo>
                      <a:pt x="88026" y="85310"/>
                    </a:lnTo>
                    <a:lnTo>
                      <a:pt x="67395" y="129601"/>
                    </a:lnTo>
                    <a:lnTo>
                      <a:pt x="49514" y="174808"/>
                    </a:lnTo>
                    <a:lnTo>
                      <a:pt x="34385" y="220801"/>
                    </a:lnTo>
                    <a:lnTo>
                      <a:pt x="22006" y="267448"/>
                    </a:lnTo>
                    <a:lnTo>
                      <a:pt x="12378" y="314618"/>
                    </a:lnTo>
                    <a:lnTo>
                      <a:pt x="5501" y="362181"/>
                    </a:lnTo>
                    <a:lnTo>
                      <a:pt x="1375" y="410006"/>
                    </a:lnTo>
                    <a:lnTo>
                      <a:pt x="0" y="457961"/>
                    </a:lnTo>
                    <a:lnTo>
                      <a:pt x="1375" y="505917"/>
                    </a:lnTo>
                    <a:lnTo>
                      <a:pt x="5501" y="553742"/>
                    </a:lnTo>
                    <a:lnTo>
                      <a:pt x="12378" y="601305"/>
                    </a:lnTo>
                    <a:lnTo>
                      <a:pt x="22006" y="648475"/>
                    </a:lnTo>
                    <a:lnTo>
                      <a:pt x="34385" y="695122"/>
                    </a:lnTo>
                    <a:lnTo>
                      <a:pt x="49514" y="741115"/>
                    </a:lnTo>
                    <a:lnTo>
                      <a:pt x="67395" y="786322"/>
                    </a:lnTo>
                    <a:lnTo>
                      <a:pt x="88026" y="830613"/>
                    </a:lnTo>
                    <a:lnTo>
                      <a:pt x="111408" y="873857"/>
                    </a:lnTo>
                    <a:lnTo>
                      <a:pt x="137540" y="915924"/>
                    </a:lnTo>
                    <a:lnTo>
                      <a:pt x="149582" y="903882"/>
                    </a:lnTo>
                    <a:lnTo>
                      <a:pt x="155765" y="897699"/>
                    </a:lnTo>
                    <a:lnTo>
                      <a:pt x="158043" y="895421"/>
                    </a:lnTo>
                    <a:lnTo>
                      <a:pt x="158369" y="895096"/>
                    </a:lnTo>
                    <a:lnTo>
                      <a:pt x="132817" y="852509"/>
                    </a:lnTo>
                    <a:lnTo>
                      <a:pt x="110105" y="808780"/>
                    </a:lnTo>
                    <a:lnTo>
                      <a:pt x="90232" y="764043"/>
                    </a:lnTo>
                    <a:lnTo>
                      <a:pt x="73198" y="718432"/>
                    </a:lnTo>
                    <a:lnTo>
                      <a:pt x="59002" y="672082"/>
                    </a:lnTo>
                    <a:lnTo>
                      <a:pt x="47646" y="625127"/>
                    </a:lnTo>
                    <a:lnTo>
                      <a:pt x="39129" y="577702"/>
                    </a:lnTo>
                    <a:lnTo>
                      <a:pt x="33451" y="529940"/>
                    </a:lnTo>
                    <a:lnTo>
                      <a:pt x="30612" y="481977"/>
                    </a:lnTo>
                    <a:lnTo>
                      <a:pt x="30612" y="433946"/>
                    </a:lnTo>
                    <a:lnTo>
                      <a:pt x="33451" y="385983"/>
                    </a:lnTo>
                    <a:lnTo>
                      <a:pt x="39129" y="338221"/>
                    </a:lnTo>
                    <a:lnTo>
                      <a:pt x="47646" y="290796"/>
                    </a:lnTo>
                    <a:lnTo>
                      <a:pt x="59002" y="243841"/>
                    </a:lnTo>
                    <a:lnTo>
                      <a:pt x="73198" y="197491"/>
                    </a:lnTo>
                    <a:lnTo>
                      <a:pt x="90232" y="151880"/>
                    </a:lnTo>
                    <a:lnTo>
                      <a:pt x="110105" y="107143"/>
                    </a:lnTo>
                    <a:lnTo>
                      <a:pt x="132817" y="63414"/>
                    </a:lnTo>
                    <a:lnTo>
                      <a:pt x="158369" y="20827"/>
                    </a:lnTo>
                    <a:lnTo>
                      <a:pt x="137540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5" name="object 51">
                <a:extLst>
                  <a:ext uri="{FF2B5EF4-FFF2-40B4-BE49-F238E27FC236}">
                    <a16:creationId xmlns:a16="http://schemas.microsoft.com/office/drawing/2014/main" id="{12EA444A-125A-44BB-A3F1-01742A72D854}"/>
                  </a:ext>
                </a:extLst>
              </p:cNvPr>
              <p:cNvSpPr/>
              <p:nvPr/>
            </p:nvSpPr>
            <p:spPr>
              <a:xfrm>
                <a:off x="9724643" y="3540251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1339">
                    <a:moveTo>
                      <a:pt x="563879" y="0"/>
                    </a:moveTo>
                    <a:lnTo>
                      <a:pt x="538860" y="0"/>
                    </a:lnTo>
                    <a:lnTo>
                      <a:pt x="526966" y="46665"/>
                    </a:lnTo>
                    <a:lnTo>
                      <a:pt x="512022" y="92010"/>
                    </a:lnTo>
                    <a:lnTo>
                      <a:pt x="494143" y="135918"/>
                    </a:lnTo>
                    <a:lnTo>
                      <a:pt x="473445" y="178276"/>
                    </a:lnTo>
                    <a:lnTo>
                      <a:pt x="450042" y="218970"/>
                    </a:lnTo>
                    <a:lnTo>
                      <a:pt x="423956" y="258007"/>
                    </a:lnTo>
                    <a:lnTo>
                      <a:pt x="395581" y="294909"/>
                    </a:lnTo>
                    <a:lnTo>
                      <a:pt x="364751" y="329926"/>
                    </a:lnTo>
                    <a:lnTo>
                      <a:pt x="331676" y="362822"/>
                    </a:lnTo>
                    <a:lnTo>
                      <a:pt x="296470" y="393482"/>
                    </a:lnTo>
                    <a:lnTo>
                      <a:pt x="259248" y="421794"/>
                    </a:lnTo>
                    <a:lnTo>
                      <a:pt x="220124" y="447642"/>
                    </a:lnTo>
                    <a:lnTo>
                      <a:pt x="179214" y="470913"/>
                    </a:lnTo>
                    <a:lnTo>
                      <a:pt x="136631" y="491493"/>
                    </a:lnTo>
                    <a:lnTo>
                      <a:pt x="92491" y="509266"/>
                    </a:lnTo>
                    <a:lnTo>
                      <a:pt x="46909" y="524120"/>
                    </a:lnTo>
                    <a:lnTo>
                      <a:pt x="0" y="535939"/>
                    </a:lnTo>
                    <a:lnTo>
                      <a:pt x="0" y="560832"/>
                    </a:lnTo>
                    <a:lnTo>
                      <a:pt x="46732" y="549654"/>
                    </a:lnTo>
                    <a:lnTo>
                      <a:pt x="92205" y="535578"/>
                    </a:lnTo>
                    <a:lnTo>
                      <a:pt x="136313" y="518706"/>
                    </a:lnTo>
                    <a:lnTo>
                      <a:pt x="178953" y="499142"/>
                    </a:lnTo>
                    <a:lnTo>
                      <a:pt x="220023" y="476987"/>
                    </a:lnTo>
                    <a:lnTo>
                      <a:pt x="259418" y="452345"/>
                    </a:lnTo>
                    <a:lnTo>
                      <a:pt x="297035" y="425318"/>
                    </a:lnTo>
                    <a:lnTo>
                      <a:pt x="332771" y="396010"/>
                    </a:lnTo>
                    <a:lnTo>
                      <a:pt x="366521" y="364521"/>
                    </a:lnTo>
                    <a:lnTo>
                      <a:pt x="398184" y="330956"/>
                    </a:lnTo>
                    <a:lnTo>
                      <a:pt x="427654" y="295417"/>
                    </a:lnTo>
                    <a:lnTo>
                      <a:pt x="454905" y="257886"/>
                    </a:lnTo>
                    <a:lnTo>
                      <a:pt x="479605" y="218828"/>
                    </a:lnTo>
                    <a:lnTo>
                      <a:pt x="501878" y="177983"/>
                    </a:lnTo>
                    <a:lnTo>
                      <a:pt x="521546" y="135576"/>
                    </a:lnTo>
                    <a:lnTo>
                      <a:pt x="538505" y="91707"/>
                    </a:lnTo>
                    <a:lnTo>
                      <a:pt x="552650" y="46481"/>
                    </a:lnTo>
                    <a:lnTo>
                      <a:pt x="563879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6" name="object 52">
                <a:extLst>
                  <a:ext uri="{FF2B5EF4-FFF2-40B4-BE49-F238E27FC236}">
                    <a16:creationId xmlns:a16="http://schemas.microsoft.com/office/drawing/2014/main" id="{4D2FC307-0D97-427B-A206-9F60F77793A2}"/>
                  </a:ext>
                </a:extLst>
              </p:cNvPr>
              <p:cNvSpPr/>
              <p:nvPr/>
            </p:nvSpPr>
            <p:spPr>
              <a:xfrm>
                <a:off x="9724643" y="3540251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79" h="561339">
                    <a:moveTo>
                      <a:pt x="0" y="535939"/>
                    </a:moveTo>
                    <a:lnTo>
                      <a:pt x="0" y="560832"/>
                    </a:lnTo>
                    <a:lnTo>
                      <a:pt x="46732" y="549654"/>
                    </a:lnTo>
                    <a:lnTo>
                      <a:pt x="92205" y="535578"/>
                    </a:lnTo>
                    <a:lnTo>
                      <a:pt x="136313" y="518706"/>
                    </a:lnTo>
                    <a:lnTo>
                      <a:pt x="178953" y="499142"/>
                    </a:lnTo>
                    <a:lnTo>
                      <a:pt x="220023" y="476987"/>
                    </a:lnTo>
                    <a:lnTo>
                      <a:pt x="259418" y="452345"/>
                    </a:lnTo>
                    <a:lnTo>
                      <a:pt x="297035" y="425318"/>
                    </a:lnTo>
                    <a:lnTo>
                      <a:pt x="332771" y="396010"/>
                    </a:lnTo>
                    <a:lnTo>
                      <a:pt x="366521" y="364521"/>
                    </a:lnTo>
                    <a:lnTo>
                      <a:pt x="398184" y="330956"/>
                    </a:lnTo>
                    <a:lnTo>
                      <a:pt x="427654" y="295417"/>
                    </a:lnTo>
                    <a:lnTo>
                      <a:pt x="454829" y="258007"/>
                    </a:lnTo>
                    <a:lnTo>
                      <a:pt x="479605" y="218828"/>
                    </a:lnTo>
                    <a:lnTo>
                      <a:pt x="501878" y="177983"/>
                    </a:lnTo>
                    <a:lnTo>
                      <a:pt x="521546" y="135576"/>
                    </a:lnTo>
                    <a:lnTo>
                      <a:pt x="538505" y="91707"/>
                    </a:lnTo>
                    <a:lnTo>
                      <a:pt x="552650" y="46481"/>
                    </a:lnTo>
                    <a:lnTo>
                      <a:pt x="563879" y="0"/>
                    </a:lnTo>
                    <a:lnTo>
                      <a:pt x="538860" y="0"/>
                    </a:lnTo>
                    <a:lnTo>
                      <a:pt x="526966" y="46665"/>
                    </a:lnTo>
                    <a:lnTo>
                      <a:pt x="512022" y="92010"/>
                    </a:lnTo>
                    <a:lnTo>
                      <a:pt x="494143" y="135918"/>
                    </a:lnTo>
                    <a:lnTo>
                      <a:pt x="473445" y="178276"/>
                    </a:lnTo>
                    <a:lnTo>
                      <a:pt x="450042" y="218970"/>
                    </a:lnTo>
                    <a:lnTo>
                      <a:pt x="424049" y="257886"/>
                    </a:lnTo>
                    <a:lnTo>
                      <a:pt x="395581" y="294909"/>
                    </a:lnTo>
                    <a:lnTo>
                      <a:pt x="364751" y="329926"/>
                    </a:lnTo>
                    <a:lnTo>
                      <a:pt x="331676" y="362822"/>
                    </a:lnTo>
                    <a:lnTo>
                      <a:pt x="296470" y="393482"/>
                    </a:lnTo>
                    <a:lnTo>
                      <a:pt x="259248" y="421794"/>
                    </a:lnTo>
                    <a:lnTo>
                      <a:pt x="220124" y="447642"/>
                    </a:lnTo>
                    <a:lnTo>
                      <a:pt x="179214" y="470913"/>
                    </a:lnTo>
                    <a:lnTo>
                      <a:pt x="136631" y="491493"/>
                    </a:lnTo>
                    <a:lnTo>
                      <a:pt x="92491" y="509266"/>
                    </a:lnTo>
                    <a:lnTo>
                      <a:pt x="46909" y="524120"/>
                    </a:lnTo>
                    <a:lnTo>
                      <a:pt x="0" y="535939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7" name="object 53">
                <a:extLst>
                  <a:ext uri="{FF2B5EF4-FFF2-40B4-BE49-F238E27FC236}">
                    <a16:creationId xmlns:a16="http://schemas.microsoft.com/office/drawing/2014/main" id="{C92C45EB-32F4-4AE9-A316-C77DA91CADA9}"/>
                  </a:ext>
                </a:extLst>
              </p:cNvPr>
              <p:cNvSpPr/>
              <p:nvPr/>
            </p:nvSpPr>
            <p:spPr>
              <a:xfrm>
                <a:off x="9118091" y="4070603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899667" y="0"/>
                    </a:moveTo>
                    <a:lnTo>
                      <a:pt x="856858" y="25551"/>
                    </a:lnTo>
                    <a:lnTo>
                      <a:pt x="812899" y="48263"/>
                    </a:lnTo>
                    <a:lnTo>
                      <a:pt x="767928" y="68136"/>
                    </a:lnTo>
                    <a:lnTo>
                      <a:pt x="722079" y="85170"/>
                    </a:lnTo>
                    <a:lnTo>
                      <a:pt x="675486" y="99366"/>
                    </a:lnTo>
                    <a:lnTo>
                      <a:pt x="628286" y="110722"/>
                    </a:lnTo>
                    <a:lnTo>
                      <a:pt x="580613" y="119239"/>
                    </a:lnTo>
                    <a:lnTo>
                      <a:pt x="532602" y="124917"/>
                    </a:lnTo>
                    <a:lnTo>
                      <a:pt x="484388" y="127756"/>
                    </a:lnTo>
                    <a:lnTo>
                      <a:pt x="436107" y="127756"/>
                    </a:lnTo>
                    <a:lnTo>
                      <a:pt x="387893" y="124917"/>
                    </a:lnTo>
                    <a:lnTo>
                      <a:pt x="339882" y="119239"/>
                    </a:lnTo>
                    <a:lnTo>
                      <a:pt x="292209" y="110722"/>
                    </a:lnTo>
                    <a:lnTo>
                      <a:pt x="245009" y="99366"/>
                    </a:lnTo>
                    <a:lnTo>
                      <a:pt x="198416" y="85170"/>
                    </a:lnTo>
                    <a:lnTo>
                      <a:pt x="152567" y="68136"/>
                    </a:lnTo>
                    <a:lnTo>
                      <a:pt x="107596" y="48263"/>
                    </a:lnTo>
                    <a:lnTo>
                      <a:pt x="63637" y="25551"/>
                    </a:lnTo>
                    <a:lnTo>
                      <a:pt x="20827" y="0"/>
                    </a:lnTo>
                    <a:lnTo>
                      <a:pt x="0" y="20828"/>
                    </a:lnTo>
                    <a:lnTo>
                      <a:pt x="42278" y="46960"/>
                    </a:lnTo>
                    <a:lnTo>
                      <a:pt x="85740" y="70342"/>
                    </a:lnTo>
                    <a:lnTo>
                      <a:pt x="130253" y="90973"/>
                    </a:lnTo>
                    <a:lnTo>
                      <a:pt x="175686" y="108854"/>
                    </a:lnTo>
                    <a:lnTo>
                      <a:pt x="221908" y="123983"/>
                    </a:lnTo>
                    <a:lnTo>
                      <a:pt x="268787" y="136362"/>
                    </a:lnTo>
                    <a:lnTo>
                      <a:pt x="316192" y="145990"/>
                    </a:lnTo>
                    <a:lnTo>
                      <a:pt x="363992" y="152867"/>
                    </a:lnTo>
                    <a:lnTo>
                      <a:pt x="412054" y="156993"/>
                    </a:lnTo>
                    <a:lnTo>
                      <a:pt x="460248" y="158369"/>
                    </a:lnTo>
                    <a:lnTo>
                      <a:pt x="508441" y="156993"/>
                    </a:lnTo>
                    <a:lnTo>
                      <a:pt x="556503" y="152867"/>
                    </a:lnTo>
                    <a:lnTo>
                      <a:pt x="604303" y="145990"/>
                    </a:lnTo>
                    <a:lnTo>
                      <a:pt x="651708" y="136362"/>
                    </a:lnTo>
                    <a:lnTo>
                      <a:pt x="698587" y="123983"/>
                    </a:lnTo>
                    <a:lnTo>
                      <a:pt x="744809" y="108854"/>
                    </a:lnTo>
                    <a:lnTo>
                      <a:pt x="790242" y="90973"/>
                    </a:lnTo>
                    <a:lnTo>
                      <a:pt x="834755" y="70342"/>
                    </a:lnTo>
                    <a:lnTo>
                      <a:pt x="878217" y="46960"/>
                    </a:lnTo>
                    <a:lnTo>
                      <a:pt x="920496" y="20828"/>
                    </a:lnTo>
                    <a:lnTo>
                      <a:pt x="899667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8" name="object 54">
                <a:extLst>
                  <a:ext uri="{FF2B5EF4-FFF2-40B4-BE49-F238E27FC236}">
                    <a16:creationId xmlns:a16="http://schemas.microsoft.com/office/drawing/2014/main" id="{278A0CC6-DE21-4EB4-844F-A5849281203E}"/>
                  </a:ext>
                </a:extLst>
              </p:cNvPr>
              <p:cNvSpPr/>
              <p:nvPr/>
            </p:nvSpPr>
            <p:spPr>
              <a:xfrm>
                <a:off x="9118091" y="4070603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20827" y="0"/>
                    </a:moveTo>
                    <a:lnTo>
                      <a:pt x="8786" y="12041"/>
                    </a:lnTo>
                    <a:lnTo>
                      <a:pt x="2603" y="18224"/>
                    </a:lnTo>
                    <a:lnTo>
                      <a:pt x="325" y="20502"/>
                    </a:lnTo>
                    <a:lnTo>
                      <a:pt x="42278" y="46960"/>
                    </a:lnTo>
                    <a:lnTo>
                      <a:pt x="85740" y="70342"/>
                    </a:lnTo>
                    <a:lnTo>
                      <a:pt x="130253" y="90973"/>
                    </a:lnTo>
                    <a:lnTo>
                      <a:pt x="175686" y="108854"/>
                    </a:lnTo>
                    <a:lnTo>
                      <a:pt x="221908" y="123983"/>
                    </a:lnTo>
                    <a:lnTo>
                      <a:pt x="268787" y="136362"/>
                    </a:lnTo>
                    <a:lnTo>
                      <a:pt x="316192" y="145990"/>
                    </a:lnTo>
                    <a:lnTo>
                      <a:pt x="363992" y="152867"/>
                    </a:lnTo>
                    <a:lnTo>
                      <a:pt x="412054" y="156993"/>
                    </a:lnTo>
                    <a:lnTo>
                      <a:pt x="460248" y="158369"/>
                    </a:lnTo>
                    <a:lnTo>
                      <a:pt x="508441" y="156993"/>
                    </a:lnTo>
                    <a:lnTo>
                      <a:pt x="556503" y="152867"/>
                    </a:lnTo>
                    <a:lnTo>
                      <a:pt x="604303" y="145990"/>
                    </a:lnTo>
                    <a:lnTo>
                      <a:pt x="651708" y="136362"/>
                    </a:lnTo>
                    <a:lnTo>
                      <a:pt x="698587" y="123983"/>
                    </a:lnTo>
                    <a:lnTo>
                      <a:pt x="744809" y="108854"/>
                    </a:lnTo>
                    <a:lnTo>
                      <a:pt x="790242" y="90973"/>
                    </a:lnTo>
                    <a:lnTo>
                      <a:pt x="834755" y="70342"/>
                    </a:lnTo>
                    <a:lnTo>
                      <a:pt x="878217" y="46960"/>
                    </a:lnTo>
                    <a:lnTo>
                      <a:pt x="920496" y="20828"/>
                    </a:lnTo>
                    <a:lnTo>
                      <a:pt x="908454" y="8786"/>
                    </a:lnTo>
                    <a:lnTo>
                      <a:pt x="902271" y="2603"/>
                    </a:lnTo>
                    <a:lnTo>
                      <a:pt x="899993" y="325"/>
                    </a:lnTo>
                    <a:lnTo>
                      <a:pt x="899667" y="0"/>
                    </a:lnTo>
                    <a:lnTo>
                      <a:pt x="856858" y="25551"/>
                    </a:lnTo>
                    <a:lnTo>
                      <a:pt x="812899" y="48263"/>
                    </a:lnTo>
                    <a:lnTo>
                      <a:pt x="767928" y="68136"/>
                    </a:lnTo>
                    <a:lnTo>
                      <a:pt x="722079" y="85170"/>
                    </a:lnTo>
                    <a:lnTo>
                      <a:pt x="675486" y="99366"/>
                    </a:lnTo>
                    <a:lnTo>
                      <a:pt x="628286" y="110722"/>
                    </a:lnTo>
                    <a:lnTo>
                      <a:pt x="580613" y="119239"/>
                    </a:lnTo>
                    <a:lnTo>
                      <a:pt x="532602" y="124917"/>
                    </a:lnTo>
                    <a:lnTo>
                      <a:pt x="484388" y="127756"/>
                    </a:lnTo>
                    <a:lnTo>
                      <a:pt x="436107" y="127756"/>
                    </a:lnTo>
                    <a:lnTo>
                      <a:pt x="387893" y="124917"/>
                    </a:lnTo>
                    <a:lnTo>
                      <a:pt x="339882" y="119239"/>
                    </a:lnTo>
                    <a:lnTo>
                      <a:pt x="292209" y="110722"/>
                    </a:lnTo>
                    <a:lnTo>
                      <a:pt x="245009" y="99366"/>
                    </a:lnTo>
                    <a:lnTo>
                      <a:pt x="198416" y="85170"/>
                    </a:lnTo>
                    <a:lnTo>
                      <a:pt x="152567" y="68136"/>
                    </a:lnTo>
                    <a:lnTo>
                      <a:pt x="107596" y="48263"/>
                    </a:lnTo>
                    <a:lnTo>
                      <a:pt x="63637" y="25551"/>
                    </a:lnTo>
                    <a:lnTo>
                      <a:pt x="20827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9" name="object 55">
                <a:extLst>
                  <a:ext uri="{FF2B5EF4-FFF2-40B4-BE49-F238E27FC236}">
                    <a16:creationId xmlns:a16="http://schemas.microsoft.com/office/drawing/2014/main" id="{6BD35965-632D-4383-8564-DAABB005F815}"/>
                  </a:ext>
                </a:extLst>
              </p:cNvPr>
              <p:cNvSpPr/>
              <p:nvPr/>
            </p:nvSpPr>
            <p:spPr>
              <a:xfrm>
                <a:off x="10258043" y="2935223"/>
                <a:ext cx="160020" cy="916305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916304">
                    <a:moveTo>
                      <a:pt x="20954" y="0"/>
                    </a:moveTo>
                    <a:lnTo>
                      <a:pt x="0" y="20827"/>
                    </a:lnTo>
                    <a:lnTo>
                      <a:pt x="25760" y="63414"/>
                    </a:lnTo>
                    <a:lnTo>
                      <a:pt x="48658" y="107143"/>
                    </a:lnTo>
                    <a:lnTo>
                      <a:pt x="68693" y="151880"/>
                    </a:lnTo>
                    <a:lnTo>
                      <a:pt x="85867" y="197491"/>
                    </a:lnTo>
                    <a:lnTo>
                      <a:pt x="100178" y="243841"/>
                    </a:lnTo>
                    <a:lnTo>
                      <a:pt x="111627" y="290796"/>
                    </a:lnTo>
                    <a:lnTo>
                      <a:pt x="120214" y="338221"/>
                    </a:lnTo>
                    <a:lnTo>
                      <a:pt x="125938" y="385983"/>
                    </a:lnTo>
                    <a:lnTo>
                      <a:pt x="128801" y="433946"/>
                    </a:lnTo>
                    <a:lnTo>
                      <a:pt x="128801" y="481977"/>
                    </a:lnTo>
                    <a:lnTo>
                      <a:pt x="125938" y="529940"/>
                    </a:lnTo>
                    <a:lnTo>
                      <a:pt x="120214" y="577702"/>
                    </a:lnTo>
                    <a:lnTo>
                      <a:pt x="111627" y="625127"/>
                    </a:lnTo>
                    <a:lnTo>
                      <a:pt x="100178" y="672082"/>
                    </a:lnTo>
                    <a:lnTo>
                      <a:pt x="85867" y="718432"/>
                    </a:lnTo>
                    <a:lnTo>
                      <a:pt x="68693" y="764043"/>
                    </a:lnTo>
                    <a:lnTo>
                      <a:pt x="48658" y="808780"/>
                    </a:lnTo>
                    <a:lnTo>
                      <a:pt x="25760" y="852509"/>
                    </a:lnTo>
                    <a:lnTo>
                      <a:pt x="0" y="895096"/>
                    </a:lnTo>
                    <a:lnTo>
                      <a:pt x="20954" y="915924"/>
                    </a:lnTo>
                    <a:lnTo>
                      <a:pt x="47286" y="873857"/>
                    </a:lnTo>
                    <a:lnTo>
                      <a:pt x="70846" y="830613"/>
                    </a:lnTo>
                    <a:lnTo>
                      <a:pt x="91635" y="786322"/>
                    </a:lnTo>
                    <a:lnTo>
                      <a:pt x="109651" y="741115"/>
                    </a:lnTo>
                    <a:lnTo>
                      <a:pt x="124896" y="695122"/>
                    </a:lnTo>
                    <a:lnTo>
                      <a:pt x="137369" y="648475"/>
                    </a:lnTo>
                    <a:lnTo>
                      <a:pt x="147070" y="601305"/>
                    </a:lnTo>
                    <a:lnTo>
                      <a:pt x="154000" y="553742"/>
                    </a:lnTo>
                    <a:lnTo>
                      <a:pt x="158157" y="505917"/>
                    </a:lnTo>
                    <a:lnTo>
                      <a:pt x="159543" y="457962"/>
                    </a:lnTo>
                    <a:lnTo>
                      <a:pt x="158157" y="410006"/>
                    </a:lnTo>
                    <a:lnTo>
                      <a:pt x="154000" y="362181"/>
                    </a:lnTo>
                    <a:lnTo>
                      <a:pt x="147070" y="314618"/>
                    </a:lnTo>
                    <a:lnTo>
                      <a:pt x="137369" y="267448"/>
                    </a:lnTo>
                    <a:lnTo>
                      <a:pt x="124896" y="220801"/>
                    </a:lnTo>
                    <a:lnTo>
                      <a:pt x="109651" y="174808"/>
                    </a:lnTo>
                    <a:lnTo>
                      <a:pt x="91635" y="129601"/>
                    </a:lnTo>
                    <a:lnTo>
                      <a:pt x="70846" y="85310"/>
                    </a:lnTo>
                    <a:lnTo>
                      <a:pt x="47286" y="42066"/>
                    </a:lnTo>
                    <a:lnTo>
                      <a:pt x="20954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0" name="object 56">
                <a:extLst>
                  <a:ext uri="{FF2B5EF4-FFF2-40B4-BE49-F238E27FC236}">
                    <a16:creationId xmlns:a16="http://schemas.microsoft.com/office/drawing/2014/main" id="{DDBDA057-9D76-4882-8BB1-DD90F64354B5}"/>
                  </a:ext>
                </a:extLst>
              </p:cNvPr>
              <p:cNvSpPr/>
              <p:nvPr/>
            </p:nvSpPr>
            <p:spPr>
              <a:xfrm>
                <a:off x="10258043" y="2935223"/>
                <a:ext cx="160020" cy="916305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916304">
                    <a:moveTo>
                      <a:pt x="20954" y="0"/>
                    </a:moveTo>
                    <a:lnTo>
                      <a:pt x="8840" y="12041"/>
                    </a:lnTo>
                    <a:lnTo>
                      <a:pt x="2619" y="18224"/>
                    </a:lnTo>
                    <a:lnTo>
                      <a:pt x="327" y="20502"/>
                    </a:lnTo>
                    <a:lnTo>
                      <a:pt x="0" y="20827"/>
                    </a:lnTo>
                    <a:lnTo>
                      <a:pt x="25760" y="63414"/>
                    </a:lnTo>
                    <a:lnTo>
                      <a:pt x="48658" y="107143"/>
                    </a:lnTo>
                    <a:lnTo>
                      <a:pt x="68693" y="151880"/>
                    </a:lnTo>
                    <a:lnTo>
                      <a:pt x="85867" y="197491"/>
                    </a:lnTo>
                    <a:lnTo>
                      <a:pt x="100178" y="243841"/>
                    </a:lnTo>
                    <a:lnTo>
                      <a:pt x="111627" y="290796"/>
                    </a:lnTo>
                    <a:lnTo>
                      <a:pt x="120214" y="338221"/>
                    </a:lnTo>
                    <a:lnTo>
                      <a:pt x="125938" y="385983"/>
                    </a:lnTo>
                    <a:lnTo>
                      <a:pt x="128801" y="433946"/>
                    </a:lnTo>
                    <a:lnTo>
                      <a:pt x="128801" y="481977"/>
                    </a:lnTo>
                    <a:lnTo>
                      <a:pt x="125938" y="529940"/>
                    </a:lnTo>
                    <a:lnTo>
                      <a:pt x="120214" y="577702"/>
                    </a:lnTo>
                    <a:lnTo>
                      <a:pt x="111627" y="625127"/>
                    </a:lnTo>
                    <a:lnTo>
                      <a:pt x="100178" y="672082"/>
                    </a:lnTo>
                    <a:lnTo>
                      <a:pt x="85867" y="718432"/>
                    </a:lnTo>
                    <a:lnTo>
                      <a:pt x="68693" y="764043"/>
                    </a:lnTo>
                    <a:lnTo>
                      <a:pt x="48658" y="808780"/>
                    </a:lnTo>
                    <a:lnTo>
                      <a:pt x="25760" y="852509"/>
                    </a:lnTo>
                    <a:lnTo>
                      <a:pt x="0" y="895096"/>
                    </a:lnTo>
                    <a:lnTo>
                      <a:pt x="12114" y="907137"/>
                    </a:lnTo>
                    <a:lnTo>
                      <a:pt x="18335" y="913320"/>
                    </a:lnTo>
                    <a:lnTo>
                      <a:pt x="20627" y="915598"/>
                    </a:lnTo>
                    <a:lnTo>
                      <a:pt x="20954" y="915924"/>
                    </a:lnTo>
                    <a:lnTo>
                      <a:pt x="47286" y="873857"/>
                    </a:lnTo>
                    <a:lnTo>
                      <a:pt x="70846" y="830613"/>
                    </a:lnTo>
                    <a:lnTo>
                      <a:pt x="91635" y="786322"/>
                    </a:lnTo>
                    <a:lnTo>
                      <a:pt x="109651" y="741115"/>
                    </a:lnTo>
                    <a:lnTo>
                      <a:pt x="124896" y="695122"/>
                    </a:lnTo>
                    <a:lnTo>
                      <a:pt x="137369" y="648475"/>
                    </a:lnTo>
                    <a:lnTo>
                      <a:pt x="147070" y="601305"/>
                    </a:lnTo>
                    <a:lnTo>
                      <a:pt x="154000" y="553742"/>
                    </a:lnTo>
                    <a:lnTo>
                      <a:pt x="158157" y="505917"/>
                    </a:lnTo>
                    <a:lnTo>
                      <a:pt x="159543" y="457962"/>
                    </a:lnTo>
                    <a:lnTo>
                      <a:pt x="158157" y="410006"/>
                    </a:lnTo>
                    <a:lnTo>
                      <a:pt x="154000" y="362181"/>
                    </a:lnTo>
                    <a:lnTo>
                      <a:pt x="147070" y="314618"/>
                    </a:lnTo>
                    <a:lnTo>
                      <a:pt x="137369" y="267448"/>
                    </a:lnTo>
                    <a:lnTo>
                      <a:pt x="124896" y="220801"/>
                    </a:lnTo>
                    <a:lnTo>
                      <a:pt x="109651" y="174808"/>
                    </a:lnTo>
                    <a:lnTo>
                      <a:pt x="91635" y="129601"/>
                    </a:lnTo>
                    <a:lnTo>
                      <a:pt x="70846" y="85310"/>
                    </a:lnTo>
                    <a:lnTo>
                      <a:pt x="47286" y="42066"/>
                    </a:lnTo>
                    <a:lnTo>
                      <a:pt x="20954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1" name="object 57">
                <a:extLst>
                  <a:ext uri="{FF2B5EF4-FFF2-40B4-BE49-F238E27FC236}">
                    <a16:creationId xmlns:a16="http://schemas.microsoft.com/office/drawing/2014/main" id="{98F7F926-9A29-48C0-8FFE-7413814C6BD6}"/>
                  </a:ext>
                </a:extLst>
              </p:cNvPr>
              <p:cNvSpPr/>
              <p:nvPr/>
            </p:nvSpPr>
            <p:spPr>
              <a:xfrm>
                <a:off x="9072371" y="2935223"/>
                <a:ext cx="975359" cy="976884"/>
              </a:xfrm>
              <a:prstGeom prst="rect">
                <a:avLst/>
              </a:prstGeom>
              <a:blipFill>
                <a:blip r:embed="rId5" cstate="print">
                  <a:duotone>
                    <a:prstClr val="black"/>
                    <a:srgbClr val="123D80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3" name="object 58">
              <a:extLst>
                <a:ext uri="{FF2B5EF4-FFF2-40B4-BE49-F238E27FC236}">
                  <a16:creationId xmlns:a16="http://schemas.microsoft.com/office/drawing/2014/main" id="{E2D591E6-A4C5-4CA8-9C69-601D9FD67B00}"/>
                </a:ext>
              </a:extLst>
            </p:cNvPr>
            <p:cNvGrpSpPr/>
            <p:nvPr/>
          </p:nvGrpSpPr>
          <p:grpSpPr>
            <a:xfrm>
              <a:off x="9035141" y="2198302"/>
              <a:ext cx="1237838" cy="1378921"/>
              <a:chOff x="12356718" y="2496439"/>
              <a:chExt cx="1690370" cy="1681480"/>
            </a:xfrm>
          </p:grpSpPr>
          <p:sp>
            <p:nvSpPr>
              <p:cNvPr id="18" name="object 59">
                <a:extLst>
                  <a:ext uri="{FF2B5EF4-FFF2-40B4-BE49-F238E27FC236}">
                    <a16:creationId xmlns:a16="http://schemas.microsoft.com/office/drawing/2014/main" id="{A6E94DA8-157C-4B95-9A0E-7328F3AFEAE8}"/>
                  </a:ext>
                </a:extLst>
              </p:cNvPr>
              <p:cNvSpPr/>
              <p:nvPr/>
            </p:nvSpPr>
            <p:spPr>
              <a:xfrm>
                <a:off x="13348715" y="2630424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1339">
                    <a:moveTo>
                      <a:pt x="0" y="0"/>
                    </a:moveTo>
                    <a:lnTo>
                      <a:pt x="0" y="24891"/>
                    </a:lnTo>
                    <a:lnTo>
                      <a:pt x="46909" y="36711"/>
                    </a:lnTo>
                    <a:lnTo>
                      <a:pt x="92491" y="51565"/>
                    </a:lnTo>
                    <a:lnTo>
                      <a:pt x="136631" y="69338"/>
                    </a:lnTo>
                    <a:lnTo>
                      <a:pt x="179214" y="89918"/>
                    </a:lnTo>
                    <a:lnTo>
                      <a:pt x="220124" y="113189"/>
                    </a:lnTo>
                    <a:lnTo>
                      <a:pt x="259248" y="139037"/>
                    </a:lnTo>
                    <a:lnTo>
                      <a:pt x="296470" y="167349"/>
                    </a:lnTo>
                    <a:lnTo>
                      <a:pt x="331676" y="198009"/>
                    </a:lnTo>
                    <a:lnTo>
                      <a:pt x="364751" y="230905"/>
                    </a:lnTo>
                    <a:lnTo>
                      <a:pt x="395581" y="265922"/>
                    </a:lnTo>
                    <a:lnTo>
                      <a:pt x="424049" y="302945"/>
                    </a:lnTo>
                    <a:lnTo>
                      <a:pt x="450124" y="342003"/>
                    </a:lnTo>
                    <a:lnTo>
                      <a:pt x="473445" y="382555"/>
                    </a:lnTo>
                    <a:lnTo>
                      <a:pt x="494143" y="424913"/>
                    </a:lnTo>
                    <a:lnTo>
                      <a:pt x="512022" y="468821"/>
                    </a:lnTo>
                    <a:lnTo>
                      <a:pt x="526966" y="514166"/>
                    </a:lnTo>
                    <a:lnTo>
                      <a:pt x="538861" y="560831"/>
                    </a:lnTo>
                    <a:lnTo>
                      <a:pt x="563880" y="560831"/>
                    </a:lnTo>
                    <a:lnTo>
                      <a:pt x="552650" y="514350"/>
                    </a:lnTo>
                    <a:lnTo>
                      <a:pt x="538505" y="469124"/>
                    </a:lnTo>
                    <a:lnTo>
                      <a:pt x="521546" y="425255"/>
                    </a:lnTo>
                    <a:lnTo>
                      <a:pt x="501878" y="382848"/>
                    </a:lnTo>
                    <a:lnTo>
                      <a:pt x="479515" y="341861"/>
                    </a:lnTo>
                    <a:lnTo>
                      <a:pt x="454829" y="302824"/>
                    </a:lnTo>
                    <a:lnTo>
                      <a:pt x="427654" y="265414"/>
                    </a:lnTo>
                    <a:lnTo>
                      <a:pt x="398184" y="229875"/>
                    </a:lnTo>
                    <a:lnTo>
                      <a:pt x="366522" y="196310"/>
                    </a:lnTo>
                    <a:lnTo>
                      <a:pt x="332771" y="164821"/>
                    </a:lnTo>
                    <a:lnTo>
                      <a:pt x="297035" y="135513"/>
                    </a:lnTo>
                    <a:lnTo>
                      <a:pt x="259418" y="108486"/>
                    </a:lnTo>
                    <a:lnTo>
                      <a:pt x="220023" y="83844"/>
                    </a:lnTo>
                    <a:lnTo>
                      <a:pt x="178953" y="61689"/>
                    </a:lnTo>
                    <a:lnTo>
                      <a:pt x="136313" y="42125"/>
                    </a:lnTo>
                    <a:lnTo>
                      <a:pt x="92205" y="25253"/>
                    </a:lnTo>
                    <a:lnTo>
                      <a:pt x="46732" y="11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9" name="object 60">
                <a:extLst>
                  <a:ext uri="{FF2B5EF4-FFF2-40B4-BE49-F238E27FC236}">
                    <a16:creationId xmlns:a16="http://schemas.microsoft.com/office/drawing/2014/main" id="{EE64A1F4-1338-4496-B66B-A17393FE005C}"/>
                  </a:ext>
                </a:extLst>
              </p:cNvPr>
              <p:cNvSpPr/>
              <p:nvPr/>
            </p:nvSpPr>
            <p:spPr>
              <a:xfrm>
                <a:off x="13348715" y="2630424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1339">
                    <a:moveTo>
                      <a:pt x="538861" y="560831"/>
                    </a:moveTo>
                    <a:lnTo>
                      <a:pt x="563880" y="560831"/>
                    </a:lnTo>
                    <a:lnTo>
                      <a:pt x="552650" y="514350"/>
                    </a:lnTo>
                    <a:lnTo>
                      <a:pt x="538505" y="469124"/>
                    </a:lnTo>
                    <a:lnTo>
                      <a:pt x="521546" y="425255"/>
                    </a:lnTo>
                    <a:lnTo>
                      <a:pt x="501878" y="382848"/>
                    </a:lnTo>
                    <a:lnTo>
                      <a:pt x="479605" y="342003"/>
                    </a:lnTo>
                    <a:lnTo>
                      <a:pt x="454829" y="302824"/>
                    </a:lnTo>
                    <a:lnTo>
                      <a:pt x="427654" y="265414"/>
                    </a:lnTo>
                    <a:lnTo>
                      <a:pt x="398184" y="229875"/>
                    </a:lnTo>
                    <a:lnTo>
                      <a:pt x="366522" y="196310"/>
                    </a:lnTo>
                    <a:lnTo>
                      <a:pt x="332771" y="164821"/>
                    </a:lnTo>
                    <a:lnTo>
                      <a:pt x="297035" y="135513"/>
                    </a:lnTo>
                    <a:lnTo>
                      <a:pt x="259418" y="108486"/>
                    </a:lnTo>
                    <a:lnTo>
                      <a:pt x="220023" y="83844"/>
                    </a:lnTo>
                    <a:lnTo>
                      <a:pt x="178953" y="61689"/>
                    </a:lnTo>
                    <a:lnTo>
                      <a:pt x="136313" y="42125"/>
                    </a:lnTo>
                    <a:lnTo>
                      <a:pt x="92205" y="25253"/>
                    </a:lnTo>
                    <a:lnTo>
                      <a:pt x="46732" y="11177"/>
                    </a:lnTo>
                    <a:lnTo>
                      <a:pt x="0" y="0"/>
                    </a:lnTo>
                    <a:lnTo>
                      <a:pt x="0" y="24891"/>
                    </a:lnTo>
                    <a:lnTo>
                      <a:pt x="46909" y="36711"/>
                    </a:lnTo>
                    <a:lnTo>
                      <a:pt x="92491" y="51565"/>
                    </a:lnTo>
                    <a:lnTo>
                      <a:pt x="136631" y="69338"/>
                    </a:lnTo>
                    <a:lnTo>
                      <a:pt x="179214" y="89918"/>
                    </a:lnTo>
                    <a:lnTo>
                      <a:pt x="220124" y="113189"/>
                    </a:lnTo>
                    <a:lnTo>
                      <a:pt x="259248" y="139037"/>
                    </a:lnTo>
                    <a:lnTo>
                      <a:pt x="296470" y="167349"/>
                    </a:lnTo>
                    <a:lnTo>
                      <a:pt x="331676" y="198009"/>
                    </a:lnTo>
                    <a:lnTo>
                      <a:pt x="364751" y="230905"/>
                    </a:lnTo>
                    <a:lnTo>
                      <a:pt x="395581" y="265922"/>
                    </a:lnTo>
                    <a:lnTo>
                      <a:pt x="424049" y="302945"/>
                    </a:lnTo>
                    <a:lnTo>
                      <a:pt x="450042" y="341861"/>
                    </a:lnTo>
                    <a:lnTo>
                      <a:pt x="473445" y="382555"/>
                    </a:lnTo>
                    <a:lnTo>
                      <a:pt x="494143" y="424913"/>
                    </a:lnTo>
                    <a:lnTo>
                      <a:pt x="512022" y="468821"/>
                    </a:lnTo>
                    <a:lnTo>
                      <a:pt x="526966" y="514166"/>
                    </a:lnTo>
                    <a:lnTo>
                      <a:pt x="538861" y="560831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" name="object 61">
                <a:extLst>
                  <a:ext uri="{FF2B5EF4-FFF2-40B4-BE49-F238E27FC236}">
                    <a16:creationId xmlns:a16="http://schemas.microsoft.com/office/drawing/2014/main" id="{E713CE9A-78A5-4780-BE45-18321F9B5510}"/>
                  </a:ext>
                </a:extLst>
              </p:cNvPr>
              <p:cNvSpPr/>
              <p:nvPr/>
            </p:nvSpPr>
            <p:spPr>
              <a:xfrm>
                <a:off x="12490703" y="2630424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1339">
                    <a:moveTo>
                      <a:pt x="563880" y="0"/>
                    </a:moveTo>
                    <a:lnTo>
                      <a:pt x="517147" y="11177"/>
                    </a:lnTo>
                    <a:lnTo>
                      <a:pt x="471674" y="25253"/>
                    </a:lnTo>
                    <a:lnTo>
                      <a:pt x="427566" y="42125"/>
                    </a:lnTo>
                    <a:lnTo>
                      <a:pt x="384926" y="61689"/>
                    </a:lnTo>
                    <a:lnTo>
                      <a:pt x="343856" y="83844"/>
                    </a:lnTo>
                    <a:lnTo>
                      <a:pt x="304461" y="108486"/>
                    </a:lnTo>
                    <a:lnTo>
                      <a:pt x="266844" y="135513"/>
                    </a:lnTo>
                    <a:lnTo>
                      <a:pt x="231108" y="164821"/>
                    </a:lnTo>
                    <a:lnTo>
                      <a:pt x="197357" y="196310"/>
                    </a:lnTo>
                    <a:lnTo>
                      <a:pt x="165695" y="229875"/>
                    </a:lnTo>
                    <a:lnTo>
                      <a:pt x="136225" y="265414"/>
                    </a:lnTo>
                    <a:lnTo>
                      <a:pt x="108974" y="302945"/>
                    </a:lnTo>
                    <a:lnTo>
                      <a:pt x="84274" y="342003"/>
                    </a:lnTo>
                    <a:lnTo>
                      <a:pt x="62001" y="382848"/>
                    </a:lnTo>
                    <a:lnTo>
                      <a:pt x="42333" y="425255"/>
                    </a:lnTo>
                    <a:lnTo>
                      <a:pt x="25374" y="469124"/>
                    </a:lnTo>
                    <a:lnTo>
                      <a:pt x="11229" y="514350"/>
                    </a:lnTo>
                    <a:lnTo>
                      <a:pt x="0" y="560831"/>
                    </a:lnTo>
                    <a:lnTo>
                      <a:pt x="25019" y="560831"/>
                    </a:lnTo>
                    <a:lnTo>
                      <a:pt x="36913" y="514166"/>
                    </a:lnTo>
                    <a:lnTo>
                      <a:pt x="51857" y="468821"/>
                    </a:lnTo>
                    <a:lnTo>
                      <a:pt x="69736" y="424913"/>
                    </a:lnTo>
                    <a:lnTo>
                      <a:pt x="90434" y="382555"/>
                    </a:lnTo>
                    <a:lnTo>
                      <a:pt x="113837" y="341861"/>
                    </a:lnTo>
                    <a:lnTo>
                      <a:pt x="139923" y="302824"/>
                    </a:lnTo>
                    <a:lnTo>
                      <a:pt x="168298" y="265922"/>
                    </a:lnTo>
                    <a:lnTo>
                      <a:pt x="199128" y="230905"/>
                    </a:lnTo>
                    <a:lnTo>
                      <a:pt x="232203" y="198009"/>
                    </a:lnTo>
                    <a:lnTo>
                      <a:pt x="267409" y="167349"/>
                    </a:lnTo>
                    <a:lnTo>
                      <a:pt x="304631" y="139037"/>
                    </a:lnTo>
                    <a:lnTo>
                      <a:pt x="343755" y="113189"/>
                    </a:lnTo>
                    <a:lnTo>
                      <a:pt x="384665" y="89918"/>
                    </a:lnTo>
                    <a:lnTo>
                      <a:pt x="427248" y="69338"/>
                    </a:lnTo>
                    <a:lnTo>
                      <a:pt x="471388" y="51565"/>
                    </a:lnTo>
                    <a:lnTo>
                      <a:pt x="516970" y="36711"/>
                    </a:lnTo>
                    <a:lnTo>
                      <a:pt x="563880" y="24891"/>
                    </a:lnTo>
                    <a:lnTo>
                      <a:pt x="56388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1" name="object 62">
                <a:extLst>
                  <a:ext uri="{FF2B5EF4-FFF2-40B4-BE49-F238E27FC236}">
                    <a16:creationId xmlns:a16="http://schemas.microsoft.com/office/drawing/2014/main" id="{83E84F40-7DC6-457E-B89E-318F125889AE}"/>
                  </a:ext>
                </a:extLst>
              </p:cNvPr>
              <p:cNvSpPr/>
              <p:nvPr/>
            </p:nvSpPr>
            <p:spPr>
              <a:xfrm>
                <a:off x="12490703" y="2630424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1339">
                    <a:moveTo>
                      <a:pt x="563880" y="24891"/>
                    </a:moveTo>
                    <a:lnTo>
                      <a:pt x="563880" y="0"/>
                    </a:lnTo>
                    <a:lnTo>
                      <a:pt x="517147" y="11177"/>
                    </a:lnTo>
                    <a:lnTo>
                      <a:pt x="471674" y="25253"/>
                    </a:lnTo>
                    <a:lnTo>
                      <a:pt x="427566" y="42125"/>
                    </a:lnTo>
                    <a:lnTo>
                      <a:pt x="384926" y="61689"/>
                    </a:lnTo>
                    <a:lnTo>
                      <a:pt x="343856" y="83844"/>
                    </a:lnTo>
                    <a:lnTo>
                      <a:pt x="304461" y="108486"/>
                    </a:lnTo>
                    <a:lnTo>
                      <a:pt x="266844" y="135513"/>
                    </a:lnTo>
                    <a:lnTo>
                      <a:pt x="231108" y="164821"/>
                    </a:lnTo>
                    <a:lnTo>
                      <a:pt x="197357" y="196310"/>
                    </a:lnTo>
                    <a:lnTo>
                      <a:pt x="165695" y="229875"/>
                    </a:lnTo>
                    <a:lnTo>
                      <a:pt x="136225" y="265414"/>
                    </a:lnTo>
                    <a:lnTo>
                      <a:pt x="109050" y="302824"/>
                    </a:lnTo>
                    <a:lnTo>
                      <a:pt x="84274" y="342003"/>
                    </a:lnTo>
                    <a:lnTo>
                      <a:pt x="62001" y="382848"/>
                    </a:lnTo>
                    <a:lnTo>
                      <a:pt x="42333" y="425255"/>
                    </a:lnTo>
                    <a:lnTo>
                      <a:pt x="25374" y="469124"/>
                    </a:lnTo>
                    <a:lnTo>
                      <a:pt x="11229" y="514350"/>
                    </a:lnTo>
                    <a:lnTo>
                      <a:pt x="0" y="560831"/>
                    </a:lnTo>
                    <a:lnTo>
                      <a:pt x="25019" y="560831"/>
                    </a:lnTo>
                    <a:lnTo>
                      <a:pt x="36913" y="514166"/>
                    </a:lnTo>
                    <a:lnTo>
                      <a:pt x="51857" y="468821"/>
                    </a:lnTo>
                    <a:lnTo>
                      <a:pt x="69736" y="424913"/>
                    </a:lnTo>
                    <a:lnTo>
                      <a:pt x="90434" y="382555"/>
                    </a:lnTo>
                    <a:lnTo>
                      <a:pt x="113837" y="341861"/>
                    </a:lnTo>
                    <a:lnTo>
                      <a:pt x="139830" y="302945"/>
                    </a:lnTo>
                    <a:lnTo>
                      <a:pt x="168298" y="265922"/>
                    </a:lnTo>
                    <a:lnTo>
                      <a:pt x="199128" y="230905"/>
                    </a:lnTo>
                    <a:lnTo>
                      <a:pt x="232203" y="198009"/>
                    </a:lnTo>
                    <a:lnTo>
                      <a:pt x="267409" y="167349"/>
                    </a:lnTo>
                    <a:lnTo>
                      <a:pt x="304631" y="139037"/>
                    </a:lnTo>
                    <a:lnTo>
                      <a:pt x="343755" y="113189"/>
                    </a:lnTo>
                    <a:lnTo>
                      <a:pt x="384665" y="89918"/>
                    </a:lnTo>
                    <a:lnTo>
                      <a:pt x="427248" y="69338"/>
                    </a:lnTo>
                    <a:lnTo>
                      <a:pt x="471388" y="51565"/>
                    </a:lnTo>
                    <a:lnTo>
                      <a:pt x="516970" y="36711"/>
                    </a:lnTo>
                    <a:lnTo>
                      <a:pt x="563880" y="24891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2" name="object 63">
                <a:extLst>
                  <a:ext uri="{FF2B5EF4-FFF2-40B4-BE49-F238E27FC236}">
                    <a16:creationId xmlns:a16="http://schemas.microsoft.com/office/drawing/2014/main" id="{26DA849A-E1D4-44BC-A737-B5FF308F314D}"/>
                  </a:ext>
                </a:extLst>
              </p:cNvPr>
              <p:cNvSpPr/>
              <p:nvPr/>
            </p:nvSpPr>
            <p:spPr>
              <a:xfrm>
                <a:off x="12742163" y="2501011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460247" y="0"/>
                    </a:moveTo>
                    <a:lnTo>
                      <a:pt x="412054" y="1375"/>
                    </a:lnTo>
                    <a:lnTo>
                      <a:pt x="363992" y="5501"/>
                    </a:lnTo>
                    <a:lnTo>
                      <a:pt x="316192" y="12378"/>
                    </a:lnTo>
                    <a:lnTo>
                      <a:pt x="268787" y="22006"/>
                    </a:lnTo>
                    <a:lnTo>
                      <a:pt x="221908" y="34385"/>
                    </a:lnTo>
                    <a:lnTo>
                      <a:pt x="175686" y="49514"/>
                    </a:lnTo>
                    <a:lnTo>
                      <a:pt x="130253" y="67395"/>
                    </a:lnTo>
                    <a:lnTo>
                      <a:pt x="85740" y="88026"/>
                    </a:lnTo>
                    <a:lnTo>
                      <a:pt x="42278" y="111408"/>
                    </a:lnTo>
                    <a:lnTo>
                      <a:pt x="0" y="137540"/>
                    </a:lnTo>
                    <a:lnTo>
                      <a:pt x="20827" y="158368"/>
                    </a:lnTo>
                    <a:lnTo>
                      <a:pt x="63637" y="132817"/>
                    </a:lnTo>
                    <a:lnTo>
                      <a:pt x="107596" y="110105"/>
                    </a:lnTo>
                    <a:lnTo>
                      <a:pt x="152567" y="90232"/>
                    </a:lnTo>
                    <a:lnTo>
                      <a:pt x="198416" y="73198"/>
                    </a:lnTo>
                    <a:lnTo>
                      <a:pt x="245009" y="59002"/>
                    </a:lnTo>
                    <a:lnTo>
                      <a:pt x="292209" y="47646"/>
                    </a:lnTo>
                    <a:lnTo>
                      <a:pt x="339882" y="39129"/>
                    </a:lnTo>
                    <a:lnTo>
                      <a:pt x="387893" y="33451"/>
                    </a:lnTo>
                    <a:lnTo>
                      <a:pt x="436107" y="30612"/>
                    </a:lnTo>
                    <a:lnTo>
                      <a:pt x="484388" y="30612"/>
                    </a:lnTo>
                    <a:lnTo>
                      <a:pt x="532602" y="33451"/>
                    </a:lnTo>
                    <a:lnTo>
                      <a:pt x="580613" y="39129"/>
                    </a:lnTo>
                    <a:lnTo>
                      <a:pt x="628286" y="47646"/>
                    </a:lnTo>
                    <a:lnTo>
                      <a:pt x="675486" y="59002"/>
                    </a:lnTo>
                    <a:lnTo>
                      <a:pt x="722079" y="73198"/>
                    </a:lnTo>
                    <a:lnTo>
                      <a:pt x="767928" y="90232"/>
                    </a:lnTo>
                    <a:lnTo>
                      <a:pt x="812899" y="110105"/>
                    </a:lnTo>
                    <a:lnTo>
                      <a:pt x="856858" y="132817"/>
                    </a:lnTo>
                    <a:lnTo>
                      <a:pt x="899668" y="158368"/>
                    </a:lnTo>
                    <a:lnTo>
                      <a:pt x="920495" y="137540"/>
                    </a:lnTo>
                    <a:lnTo>
                      <a:pt x="878217" y="111408"/>
                    </a:lnTo>
                    <a:lnTo>
                      <a:pt x="834755" y="88026"/>
                    </a:lnTo>
                    <a:lnTo>
                      <a:pt x="790242" y="67395"/>
                    </a:lnTo>
                    <a:lnTo>
                      <a:pt x="744809" y="49514"/>
                    </a:lnTo>
                    <a:lnTo>
                      <a:pt x="698587" y="34385"/>
                    </a:lnTo>
                    <a:lnTo>
                      <a:pt x="651708" y="22006"/>
                    </a:lnTo>
                    <a:lnTo>
                      <a:pt x="604303" y="12378"/>
                    </a:lnTo>
                    <a:lnTo>
                      <a:pt x="556503" y="5501"/>
                    </a:lnTo>
                    <a:lnTo>
                      <a:pt x="508441" y="1375"/>
                    </a:lnTo>
                    <a:lnTo>
                      <a:pt x="460247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3" name="object 64">
                <a:extLst>
                  <a:ext uri="{FF2B5EF4-FFF2-40B4-BE49-F238E27FC236}">
                    <a16:creationId xmlns:a16="http://schemas.microsoft.com/office/drawing/2014/main" id="{8C1CA37D-82A5-452F-B01E-AFDA82AB8F86}"/>
                  </a:ext>
                </a:extLst>
              </p:cNvPr>
              <p:cNvSpPr/>
              <p:nvPr/>
            </p:nvSpPr>
            <p:spPr>
              <a:xfrm>
                <a:off x="12742163" y="2501011"/>
                <a:ext cx="92075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8750">
                    <a:moveTo>
                      <a:pt x="0" y="137540"/>
                    </a:moveTo>
                    <a:lnTo>
                      <a:pt x="12041" y="149582"/>
                    </a:lnTo>
                    <a:lnTo>
                      <a:pt x="18224" y="155765"/>
                    </a:lnTo>
                    <a:lnTo>
                      <a:pt x="20502" y="158043"/>
                    </a:lnTo>
                    <a:lnTo>
                      <a:pt x="20827" y="158368"/>
                    </a:lnTo>
                    <a:lnTo>
                      <a:pt x="63637" y="132817"/>
                    </a:lnTo>
                    <a:lnTo>
                      <a:pt x="107596" y="110105"/>
                    </a:lnTo>
                    <a:lnTo>
                      <a:pt x="152567" y="90232"/>
                    </a:lnTo>
                    <a:lnTo>
                      <a:pt x="198416" y="73198"/>
                    </a:lnTo>
                    <a:lnTo>
                      <a:pt x="245009" y="59002"/>
                    </a:lnTo>
                    <a:lnTo>
                      <a:pt x="292209" y="47646"/>
                    </a:lnTo>
                    <a:lnTo>
                      <a:pt x="339882" y="39129"/>
                    </a:lnTo>
                    <a:lnTo>
                      <a:pt x="387893" y="33451"/>
                    </a:lnTo>
                    <a:lnTo>
                      <a:pt x="436107" y="30612"/>
                    </a:lnTo>
                    <a:lnTo>
                      <a:pt x="484388" y="30612"/>
                    </a:lnTo>
                    <a:lnTo>
                      <a:pt x="532602" y="33451"/>
                    </a:lnTo>
                    <a:lnTo>
                      <a:pt x="580613" y="39129"/>
                    </a:lnTo>
                    <a:lnTo>
                      <a:pt x="628286" y="47646"/>
                    </a:lnTo>
                    <a:lnTo>
                      <a:pt x="675486" y="59002"/>
                    </a:lnTo>
                    <a:lnTo>
                      <a:pt x="722079" y="73198"/>
                    </a:lnTo>
                    <a:lnTo>
                      <a:pt x="767928" y="90232"/>
                    </a:lnTo>
                    <a:lnTo>
                      <a:pt x="812899" y="110105"/>
                    </a:lnTo>
                    <a:lnTo>
                      <a:pt x="856858" y="132817"/>
                    </a:lnTo>
                    <a:lnTo>
                      <a:pt x="899668" y="158368"/>
                    </a:lnTo>
                    <a:lnTo>
                      <a:pt x="911709" y="146327"/>
                    </a:lnTo>
                    <a:lnTo>
                      <a:pt x="917892" y="140144"/>
                    </a:lnTo>
                    <a:lnTo>
                      <a:pt x="920170" y="137866"/>
                    </a:lnTo>
                    <a:lnTo>
                      <a:pt x="920495" y="137540"/>
                    </a:lnTo>
                    <a:lnTo>
                      <a:pt x="878217" y="111408"/>
                    </a:lnTo>
                    <a:lnTo>
                      <a:pt x="834755" y="88026"/>
                    </a:lnTo>
                    <a:lnTo>
                      <a:pt x="790242" y="67395"/>
                    </a:lnTo>
                    <a:lnTo>
                      <a:pt x="744809" y="49514"/>
                    </a:lnTo>
                    <a:lnTo>
                      <a:pt x="698587" y="34385"/>
                    </a:lnTo>
                    <a:lnTo>
                      <a:pt x="651708" y="22006"/>
                    </a:lnTo>
                    <a:lnTo>
                      <a:pt x="604303" y="12378"/>
                    </a:lnTo>
                    <a:lnTo>
                      <a:pt x="556503" y="5501"/>
                    </a:lnTo>
                    <a:lnTo>
                      <a:pt x="508441" y="1375"/>
                    </a:lnTo>
                    <a:lnTo>
                      <a:pt x="460247" y="0"/>
                    </a:lnTo>
                    <a:lnTo>
                      <a:pt x="412054" y="1375"/>
                    </a:lnTo>
                    <a:lnTo>
                      <a:pt x="363992" y="5501"/>
                    </a:lnTo>
                    <a:lnTo>
                      <a:pt x="316192" y="12378"/>
                    </a:lnTo>
                    <a:lnTo>
                      <a:pt x="268787" y="22006"/>
                    </a:lnTo>
                    <a:lnTo>
                      <a:pt x="221908" y="34385"/>
                    </a:lnTo>
                    <a:lnTo>
                      <a:pt x="175686" y="49514"/>
                    </a:lnTo>
                    <a:lnTo>
                      <a:pt x="130253" y="67395"/>
                    </a:lnTo>
                    <a:lnTo>
                      <a:pt x="85740" y="88026"/>
                    </a:lnTo>
                    <a:lnTo>
                      <a:pt x="42278" y="111408"/>
                    </a:lnTo>
                    <a:lnTo>
                      <a:pt x="0" y="13754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4" name="object 65">
                <a:extLst>
                  <a:ext uri="{FF2B5EF4-FFF2-40B4-BE49-F238E27FC236}">
                    <a16:creationId xmlns:a16="http://schemas.microsoft.com/office/drawing/2014/main" id="{E27C01DB-114F-4C98-A8FC-6C26EBFB2943}"/>
                  </a:ext>
                </a:extLst>
              </p:cNvPr>
              <p:cNvSpPr/>
              <p:nvPr/>
            </p:nvSpPr>
            <p:spPr>
              <a:xfrm>
                <a:off x="12490703" y="3483864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1339">
                    <a:moveTo>
                      <a:pt x="25019" y="0"/>
                    </a:moveTo>
                    <a:lnTo>
                      <a:pt x="0" y="0"/>
                    </a:lnTo>
                    <a:lnTo>
                      <a:pt x="11229" y="46481"/>
                    </a:lnTo>
                    <a:lnTo>
                      <a:pt x="25374" y="91707"/>
                    </a:lnTo>
                    <a:lnTo>
                      <a:pt x="42333" y="135576"/>
                    </a:lnTo>
                    <a:lnTo>
                      <a:pt x="62001" y="177983"/>
                    </a:lnTo>
                    <a:lnTo>
                      <a:pt x="84364" y="218970"/>
                    </a:lnTo>
                    <a:lnTo>
                      <a:pt x="109050" y="258007"/>
                    </a:lnTo>
                    <a:lnTo>
                      <a:pt x="136225" y="295417"/>
                    </a:lnTo>
                    <a:lnTo>
                      <a:pt x="165695" y="330956"/>
                    </a:lnTo>
                    <a:lnTo>
                      <a:pt x="197358" y="364521"/>
                    </a:lnTo>
                    <a:lnTo>
                      <a:pt x="231108" y="396010"/>
                    </a:lnTo>
                    <a:lnTo>
                      <a:pt x="266844" y="425318"/>
                    </a:lnTo>
                    <a:lnTo>
                      <a:pt x="304461" y="452345"/>
                    </a:lnTo>
                    <a:lnTo>
                      <a:pt x="343856" y="476987"/>
                    </a:lnTo>
                    <a:lnTo>
                      <a:pt x="384926" y="499142"/>
                    </a:lnTo>
                    <a:lnTo>
                      <a:pt x="427566" y="518706"/>
                    </a:lnTo>
                    <a:lnTo>
                      <a:pt x="471674" y="535578"/>
                    </a:lnTo>
                    <a:lnTo>
                      <a:pt x="517147" y="549654"/>
                    </a:lnTo>
                    <a:lnTo>
                      <a:pt x="563880" y="560832"/>
                    </a:lnTo>
                    <a:lnTo>
                      <a:pt x="563880" y="535939"/>
                    </a:lnTo>
                    <a:lnTo>
                      <a:pt x="516970" y="524120"/>
                    </a:lnTo>
                    <a:lnTo>
                      <a:pt x="471388" y="509266"/>
                    </a:lnTo>
                    <a:lnTo>
                      <a:pt x="427248" y="491493"/>
                    </a:lnTo>
                    <a:lnTo>
                      <a:pt x="384665" y="470913"/>
                    </a:lnTo>
                    <a:lnTo>
                      <a:pt x="343755" y="447642"/>
                    </a:lnTo>
                    <a:lnTo>
                      <a:pt x="304631" y="421794"/>
                    </a:lnTo>
                    <a:lnTo>
                      <a:pt x="267409" y="393482"/>
                    </a:lnTo>
                    <a:lnTo>
                      <a:pt x="232203" y="362822"/>
                    </a:lnTo>
                    <a:lnTo>
                      <a:pt x="199128" y="329926"/>
                    </a:lnTo>
                    <a:lnTo>
                      <a:pt x="168298" y="294909"/>
                    </a:lnTo>
                    <a:lnTo>
                      <a:pt x="139830" y="257886"/>
                    </a:lnTo>
                    <a:lnTo>
                      <a:pt x="113755" y="218828"/>
                    </a:lnTo>
                    <a:lnTo>
                      <a:pt x="90434" y="178276"/>
                    </a:lnTo>
                    <a:lnTo>
                      <a:pt x="69736" y="135918"/>
                    </a:lnTo>
                    <a:lnTo>
                      <a:pt x="51857" y="92010"/>
                    </a:lnTo>
                    <a:lnTo>
                      <a:pt x="36913" y="46665"/>
                    </a:lnTo>
                    <a:lnTo>
                      <a:pt x="25019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5" name="object 66">
                <a:extLst>
                  <a:ext uri="{FF2B5EF4-FFF2-40B4-BE49-F238E27FC236}">
                    <a16:creationId xmlns:a16="http://schemas.microsoft.com/office/drawing/2014/main" id="{8D03FE48-4657-41D3-9C64-3DBBA5CBB8A5}"/>
                  </a:ext>
                </a:extLst>
              </p:cNvPr>
              <p:cNvSpPr/>
              <p:nvPr/>
            </p:nvSpPr>
            <p:spPr>
              <a:xfrm>
                <a:off x="12490703" y="3483864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1339">
                    <a:moveTo>
                      <a:pt x="25019" y="0"/>
                    </a:moveTo>
                    <a:lnTo>
                      <a:pt x="0" y="0"/>
                    </a:lnTo>
                    <a:lnTo>
                      <a:pt x="11229" y="46481"/>
                    </a:lnTo>
                    <a:lnTo>
                      <a:pt x="25374" y="91707"/>
                    </a:lnTo>
                    <a:lnTo>
                      <a:pt x="42333" y="135576"/>
                    </a:lnTo>
                    <a:lnTo>
                      <a:pt x="62001" y="177983"/>
                    </a:lnTo>
                    <a:lnTo>
                      <a:pt x="84274" y="218828"/>
                    </a:lnTo>
                    <a:lnTo>
                      <a:pt x="109050" y="258007"/>
                    </a:lnTo>
                    <a:lnTo>
                      <a:pt x="136225" y="295417"/>
                    </a:lnTo>
                    <a:lnTo>
                      <a:pt x="165695" y="330956"/>
                    </a:lnTo>
                    <a:lnTo>
                      <a:pt x="197358" y="364521"/>
                    </a:lnTo>
                    <a:lnTo>
                      <a:pt x="231108" y="396010"/>
                    </a:lnTo>
                    <a:lnTo>
                      <a:pt x="266844" y="425318"/>
                    </a:lnTo>
                    <a:lnTo>
                      <a:pt x="304461" y="452345"/>
                    </a:lnTo>
                    <a:lnTo>
                      <a:pt x="343856" y="476987"/>
                    </a:lnTo>
                    <a:lnTo>
                      <a:pt x="384926" y="499142"/>
                    </a:lnTo>
                    <a:lnTo>
                      <a:pt x="427566" y="518706"/>
                    </a:lnTo>
                    <a:lnTo>
                      <a:pt x="471674" y="535578"/>
                    </a:lnTo>
                    <a:lnTo>
                      <a:pt x="517147" y="549654"/>
                    </a:lnTo>
                    <a:lnTo>
                      <a:pt x="563880" y="560832"/>
                    </a:lnTo>
                    <a:lnTo>
                      <a:pt x="563880" y="535939"/>
                    </a:lnTo>
                    <a:lnTo>
                      <a:pt x="516970" y="524120"/>
                    </a:lnTo>
                    <a:lnTo>
                      <a:pt x="471388" y="509266"/>
                    </a:lnTo>
                    <a:lnTo>
                      <a:pt x="427248" y="491493"/>
                    </a:lnTo>
                    <a:lnTo>
                      <a:pt x="384665" y="470913"/>
                    </a:lnTo>
                    <a:lnTo>
                      <a:pt x="343755" y="447642"/>
                    </a:lnTo>
                    <a:lnTo>
                      <a:pt x="304631" y="421794"/>
                    </a:lnTo>
                    <a:lnTo>
                      <a:pt x="267409" y="393482"/>
                    </a:lnTo>
                    <a:lnTo>
                      <a:pt x="232203" y="362822"/>
                    </a:lnTo>
                    <a:lnTo>
                      <a:pt x="199128" y="329926"/>
                    </a:lnTo>
                    <a:lnTo>
                      <a:pt x="168298" y="294909"/>
                    </a:lnTo>
                    <a:lnTo>
                      <a:pt x="139830" y="257886"/>
                    </a:lnTo>
                    <a:lnTo>
                      <a:pt x="113837" y="218970"/>
                    </a:lnTo>
                    <a:lnTo>
                      <a:pt x="90434" y="178276"/>
                    </a:lnTo>
                    <a:lnTo>
                      <a:pt x="69736" y="135918"/>
                    </a:lnTo>
                    <a:lnTo>
                      <a:pt x="51857" y="92010"/>
                    </a:lnTo>
                    <a:lnTo>
                      <a:pt x="36913" y="46665"/>
                    </a:lnTo>
                    <a:lnTo>
                      <a:pt x="25019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" name="object 67">
                <a:extLst>
                  <a:ext uri="{FF2B5EF4-FFF2-40B4-BE49-F238E27FC236}">
                    <a16:creationId xmlns:a16="http://schemas.microsoft.com/office/drawing/2014/main" id="{A682ABE6-E6DC-4A3C-BD74-09A299AF9667}"/>
                  </a:ext>
                </a:extLst>
              </p:cNvPr>
              <p:cNvSpPr/>
              <p:nvPr/>
            </p:nvSpPr>
            <p:spPr>
              <a:xfrm>
                <a:off x="12361290" y="2880360"/>
                <a:ext cx="15875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4400">
                    <a:moveTo>
                      <a:pt x="137540" y="0"/>
                    </a:moveTo>
                    <a:lnTo>
                      <a:pt x="111408" y="41990"/>
                    </a:lnTo>
                    <a:lnTo>
                      <a:pt x="88026" y="85158"/>
                    </a:lnTo>
                    <a:lnTo>
                      <a:pt x="67395" y="129373"/>
                    </a:lnTo>
                    <a:lnTo>
                      <a:pt x="49514" y="174504"/>
                    </a:lnTo>
                    <a:lnTo>
                      <a:pt x="34385" y="220420"/>
                    </a:lnTo>
                    <a:lnTo>
                      <a:pt x="22006" y="266991"/>
                    </a:lnTo>
                    <a:lnTo>
                      <a:pt x="12378" y="314085"/>
                    </a:lnTo>
                    <a:lnTo>
                      <a:pt x="5501" y="361572"/>
                    </a:lnTo>
                    <a:lnTo>
                      <a:pt x="1375" y="409320"/>
                    </a:lnTo>
                    <a:lnTo>
                      <a:pt x="0" y="457200"/>
                    </a:lnTo>
                    <a:lnTo>
                      <a:pt x="1375" y="505079"/>
                    </a:lnTo>
                    <a:lnTo>
                      <a:pt x="5501" y="552827"/>
                    </a:lnTo>
                    <a:lnTo>
                      <a:pt x="12378" y="600314"/>
                    </a:lnTo>
                    <a:lnTo>
                      <a:pt x="22006" y="647408"/>
                    </a:lnTo>
                    <a:lnTo>
                      <a:pt x="34385" y="693979"/>
                    </a:lnTo>
                    <a:lnTo>
                      <a:pt x="49514" y="739895"/>
                    </a:lnTo>
                    <a:lnTo>
                      <a:pt x="67395" y="785026"/>
                    </a:lnTo>
                    <a:lnTo>
                      <a:pt x="88026" y="829241"/>
                    </a:lnTo>
                    <a:lnTo>
                      <a:pt x="111408" y="872409"/>
                    </a:lnTo>
                    <a:lnTo>
                      <a:pt x="137540" y="914400"/>
                    </a:lnTo>
                    <a:lnTo>
                      <a:pt x="158368" y="893699"/>
                    </a:lnTo>
                    <a:lnTo>
                      <a:pt x="132817" y="851173"/>
                    </a:lnTo>
                    <a:lnTo>
                      <a:pt x="110105" y="807508"/>
                    </a:lnTo>
                    <a:lnTo>
                      <a:pt x="90232" y="762835"/>
                    </a:lnTo>
                    <a:lnTo>
                      <a:pt x="73198" y="717291"/>
                    </a:lnTo>
                    <a:lnTo>
                      <a:pt x="59002" y="671008"/>
                    </a:lnTo>
                    <a:lnTo>
                      <a:pt x="47646" y="624121"/>
                    </a:lnTo>
                    <a:lnTo>
                      <a:pt x="39129" y="576765"/>
                    </a:lnTo>
                    <a:lnTo>
                      <a:pt x="33451" y="529073"/>
                    </a:lnTo>
                    <a:lnTo>
                      <a:pt x="30612" y="481180"/>
                    </a:lnTo>
                    <a:lnTo>
                      <a:pt x="30612" y="433219"/>
                    </a:lnTo>
                    <a:lnTo>
                      <a:pt x="33451" y="385326"/>
                    </a:lnTo>
                    <a:lnTo>
                      <a:pt x="39129" y="337634"/>
                    </a:lnTo>
                    <a:lnTo>
                      <a:pt x="47646" y="290278"/>
                    </a:lnTo>
                    <a:lnTo>
                      <a:pt x="59002" y="243391"/>
                    </a:lnTo>
                    <a:lnTo>
                      <a:pt x="73198" y="197108"/>
                    </a:lnTo>
                    <a:lnTo>
                      <a:pt x="90232" y="151564"/>
                    </a:lnTo>
                    <a:lnTo>
                      <a:pt x="110105" y="106891"/>
                    </a:lnTo>
                    <a:lnTo>
                      <a:pt x="132817" y="63226"/>
                    </a:lnTo>
                    <a:lnTo>
                      <a:pt x="158368" y="20700"/>
                    </a:lnTo>
                    <a:lnTo>
                      <a:pt x="13754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7" name="object 68">
                <a:extLst>
                  <a:ext uri="{FF2B5EF4-FFF2-40B4-BE49-F238E27FC236}">
                    <a16:creationId xmlns:a16="http://schemas.microsoft.com/office/drawing/2014/main" id="{BDCEDFCF-E376-4AF8-86A9-ABEBA77FC3C0}"/>
                  </a:ext>
                </a:extLst>
              </p:cNvPr>
              <p:cNvSpPr/>
              <p:nvPr/>
            </p:nvSpPr>
            <p:spPr>
              <a:xfrm>
                <a:off x="12361290" y="2880360"/>
                <a:ext cx="15875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4400">
                    <a:moveTo>
                      <a:pt x="137540" y="0"/>
                    </a:moveTo>
                    <a:lnTo>
                      <a:pt x="111408" y="41990"/>
                    </a:lnTo>
                    <a:lnTo>
                      <a:pt x="88026" y="85158"/>
                    </a:lnTo>
                    <a:lnTo>
                      <a:pt x="67395" y="129373"/>
                    </a:lnTo>
                    <a:lnTo>
                      <a:pt x="49514" y="174504"/>
                    </a:lnTo>
                    <a:lnTo>
                      <a:pt x="34385" y="220420"/>
                    </a:lnTo>
                    <a:lnTo>
                      <a:pt x="22006" y="266991"/>
                    </a:lnTo>
                    <a:lnTo>
                      <a:pt x="12378" y="314085"/>
                    </a:lnTo>
                    <a:lnTo>
                      <a:pt x="5501" y="361572"/>
                    </a:lnTo>
                    <a:lnTo>
                      <a:pt x="1375" y="409320"/>
                    </a:lnTo>
                    <a:lnTo>
                      <a:pt x="0" y="457200"/>
                    </a:lnTo>
                    <a:lnTo>
                      <a:pt x="1375" y="505079"/>
                    </a:lnTo>
                    <a:lnTo>
                      <a:pt x="5501" y="552827"/>
                    </a:lnTo>
                    <a:lnTo>
                      <a:pt x="12378" y="600314"/>
                    </a:lnTo>
                    <a:lnTo>
                      <a:pt x="22006" y="647408"/>
                    </a:lnTo>
                    <a:lnTo>
                      <a:pt x="34385" y="693979"/>
                    </a:lnTo>
                    <a:lnTo>
                      <a:pt x="49514" y="739895"/>
                    </a:lnTo>
                    <a:lnTo>
                      <a:pt x="67395" y="785026"/>
                    </a:lnTo>
                    <a:lnTo>
                      <a:pt x="88026" y="829241"/>
                    </a:lnTo>
                    <a:lnTo>
                      <a:pt x="111408" y="872409"/>
                    </a:lnTo>
                    <a:lnTo>
                      <a:pt x="137540" y="914400"/>
                    </a:lnTo>
                    <a:lnTo>
                      <a:pt x="149582" y="902432"/>
                    </a:lnTo>
                    <a:lnTo>
                      <a:pt x="155765" y="896286"/>
                    </a:lnTo>
                    <a:lnTo>
                      <a:pt x="158043" y="894022"/>
                    </a:lnTo>
                    <a:lnTo>
                      <a:pt x="158368" y="893699"/>
                    </a:lnTo>
                    <a:lnTo>
                      <a:pt x="132817" y="851173"/>
                    </a:lnTo>
                    <a:lnTo>
                      <a:pt x="110105" y="807508"/>
                    </a:lnTo>
                    <a:lnTo>
                      <a:pt x="90232" y="762835"/>
                    </a:lnTo>
                    <a:lnTo>
                      <a:pt x="73198" y="717291"/>
                    </a:lnTo>
                    <a:lnTo>
                      <a:pt x="59002" y="671008"/>
                    </a:lnTo>
                    <a:lnTo>
                      <a:pt x="47646" y="624121"/>
                    </a:lnTo>
                    <a:lnTo>
                      <a:pt x="39129" y="576765"/>
                    </a:lnTo>
                    <a:lnTo>
                      <a:pt x="33451" y="529073"/>
                    </a:lnTo>
                    <a:lnTo>
                      <a:pt x="30612" y="481180"/>
                    </a:lnTo>
                    <a:lnTo>
                      <a:pt x="30612" y="433219"/>
                    </a:lnTo>
                    <a:lnTo>
                      <a:pt x="33451" y="385326"/>
                    </a:lnTo>
                    <a:lnTo>
                      <a:pt x="39129" y="337634"/>
                    </a:lnTo>
                    <a:lnTo>
                      <a:pt x="47646" y="290278"/>
                    </a:lnTo>
                    <a:lnTo>
                      <a:pt x="59002" y="243391"/>
                    </a:lnTo>
                    <a:lnTo>
                      <a:pt x="73198" y="197108"/>
                    </a:lnTo>
                    <a:lnTo>
                      <a:pt x="90232" y="151564"/>
                    </a:lnTo>
                    <a:lnTo>
                      <a:pt x="110105" y="106891"/>
                    </a:lnTo>
                    <a:lnTo>
                      <a:pt x="132817" y="63226"/>
                    </a:lnTo>
                    <a:lnTo>
                      <a:pt x="158368" y="20700"/>
                    </a:lnTo>
                    <a:lnTo>
                      <a:pt x="137540" y="0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8" name="object 69">
                <a:extLst>
                  <a:ext uri="{FF2B5EF4-FFF2-40B4-BE49-F238E27FC236}">
                    <a16:creationId xmlns:a16="http://schemas.microsoft.com/office/drawing/2014/main" id="{457D3122-1220-49EF-963D-298D2B86AD67}"/>
                  </a:ext>
                </a:extLst>
              </p:cNvPr>
              <p:cNvSpPr/>
              <p:nvPr/>
            </p:nvSpPr>
            <p:spPr>
              <a:xfrm>
                <a:off x="13348715" y="3483864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1339">
                    <a:moveTo>
                      <a:pt x="563880" y="0"/>
                    </a:moveTo>
                    <a:lnTo>
                      <a:pt x="538861" y="0"/>
                    </a:lnTo>
                    <a:lnTo>
                      <a:pt x="526966" y="46665"/>
                    </a:lnTo>
                    <a:lnTo>
                      <a:pt x="512022" y="92010"/>
                    </a:lnTo>
                    <a:lnTo>
                      <a:pt x="494143" y="135918"/>
                    </a:lnTo>
                    <a:lnTo>
                      <a:pt x="473445" y="178276"/>
                    </a:lnTo>
                    <a:lnTo>
                      <a:pt x="450042" y="218970"/>
                    </a:lnTo>
                    <a:lnTo>
                      <a:pt x="423956" y="258007"/>
                    </a:lnTo>
                    <a:lnTo>
                      <a:pt x="395581" y="294909"/>
                    </a:lnTo>
                    <a:lnTo>
                      <a:pt x="364751" y="329926"/>
                    </a:lnTo>
                    <a:lnTo>
                      <a:pt x="331676" y="362822"/>
                    </a:lnTo>
                    <a:lnTo>
                      <a:pt x="296470" y="393482"/>
                    </a:lnTo>
                    <a:lnTo>
                      <a:pt x="259248" y="421794"/>
                    </a:lnTo>
                    <a:lnTo>
                      <a:pt x="220124" y="447642"/>
                    </a:lnTo>
                    <a:lnTo>
                      <a:pt x="179214" y="470913"/>
                    </a:lnTo>
                    <a:lnTo>
                      <a:pt x="136631" y="491493"/>
                    </a:lnTo>
                    <a:lnTo>
                      <a:pt x="92491" y="509266"/>
                    </a:lnTo>
                    <a:lnTo>
                      <a:pt x="46909" y="524120"/>
                    </a:lnTo>
                    <a:lnTo>
                      <a:pt x="0" y="535939"/>
                    </a:lnTo>
                    <a:lnTo>
                      <a:pt x="0" y="560832"/>
                    </a:lnTo>
                    <a:lnTo>
                      <a:pt x="46732" y="549654"/>
                    </a:lnTo>
                    <a:lnTo>
                      <a:pt x="92205" y="535578"/>
                    </a:lnTo>
                    <a:lnTo>
                      <a:pt x="136313" y="518706"/>
                    </a:lnTo>
                    <a:lnTo>
                      <a:pt x="178953" y="499142"/>
                    </a:lnTo>
                    <a:lnTo>
                      <a:pt x="220023" y="476987"/>
                    </a:lnTo>
                    <a:lnTo>
                      <a:pt x="259418" y="452345"/>
                    </a:lnTo>
                    <a:lnTo>
                      <a:pt x="297035" y="425318"/>
                    </a:lnTo>
                    <a:lnTo>
                      <a:pt x="332771" y="396010"/>
                    </a:lnTo>
                    <a:lnTo>
                      <a:pt x="366522" y="364521"/>
                    </a:lnTo>
                    <a:lnTo>
                      <a:pt x="398184" y="330956"/>
                    </a:lnTo>
                    <a:lnTo>
                      <a:pt x="427654" y="295417"/>
                    </a:lnTo>
                    <a:lnTo>
                      <a:pt x="454905" y="257886"/>
                    </a:lnTo>
                    <a:lnTo>
                      <a:pt x="479605" y="218828"/>
                    </a:lnTo>
                    <a:lnTo>
                      <a:pt x="501878" y="177983"/>
                    </a:lnTo>
                    <a:lnTo>
                      <a:pt x="521546" y="135576"/>
                    </a:lnTo>
                    <a:lnTo>
                      <a:pt x="538505" y="91707"/>
                    </a:lnTo>
                    <a:lnTo>
                      <a:pt x="552650" y="46481"/>
                    </a:lnTo>
                    <a:lnTo>
                      <a:pt x="56388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9" name="object 70">
                <a:extLst>
                  <a:ext uri="{FF2B5EF4-FFF2-40B4-BE49-F238E27FC236}">
                    <a16:creationId xmlns:a16="http://schemas.microsoft.com/office/drawing/2014/main" id="{4DEC9DEB-2218-4292-80B2-A554FF0ECC3E}"/>
                  </a:ext>
                </a:extLst>
              </p:cNvPr>
              <p:cNvSpPr/>
              <p:nvPr/>
            </p:nvSpPr>
            <p:spPr>
              <a:xfrm>
                <a:off x="13348715" y="3483864"/>
                <a:ext cx="563880" cy="561340"/>
              </a:xfrm>
              <a:custGeom>
                <a:avLst/>
                <a:gdLst/>
                <a:ahLst/>
                <a:cxnLst/>
                <a:rect l="l" t="t" r="r" b="b"/>
                <a:pathLst>
                  <a:path w="563880" h="561339">
                    <a:moveTo>
                      <a:pt x="0" y="535939"/>
                    </a:moveTo>
                    <a:lnTo>
                      <a:pt x="0" y="560832"/>
                    </a:lnTo>
                    <a:lnTo>
                      <a:pt x="46732" y="549654"/>
                    </a:lnTo>
                    <a:lnTo>
                      <a:pt x="92205" y="535578"/>
                    </a:lnTo>
                    <a:lnTo>
                      <a:pt x="136313" y="518706"/>
                    </a:lnTo>
                    <a:lnTo>
                      <a:pt x="178953" y="499142"/>
                    </a:lnTo>
                    <a:lnTo>
                      <a:pt x="220023" y="476987"/>
                    </a:lnTo>
                    <a:lnTo>
                      <a:pt x="259418" y="452345"/>
                    </a:lnTo>
                    <a:lnTo>
                      <a:pt x="297035" y="425318"/>
                    </a:lnTo>
                    <a:lnTo>
                      <a:pt x="332771" y="396010"/>
                    </a:lnTo>
                    <a:lnTo>
                      <a:pt x="366522" y="364521"/>
                    </a:lnTo>
                    <a:lnTo>
                      <a:pt x="398184" y="330956"/>
                    </a:lnTo>
                    <a:lnTo>
                      <a:pt x="427654" y="295417"/>
                    </a:lnTo>
                    <a:lnTo>
                      <a:pt x="454829" y="258007"/>
                    </a:lnTo>
                    <a:lnTo>
                      <a:pt x="479605" y="218828"/>
                    </a:lnTo>
                    <a:lnTo>
                      <a:pt x="501878" y="177983"/>
                    </a:lnTo>
                    <a:lnTo>
                      <a:pt x="521546" y="135576"/>
                    </a:lnTo>
                    <a:lnTo>
                      <a:pt x="538505" y="91707"/>
                    </a:lnTo>
                    <a:lnTo>
                      <a:pt x="552650" y="46481"/>
                    </a:lnTo>
                    <a:lnTo>
                      <a:pt x="563880" y="0"/>
                    </a:lnTo>
                    <a:lnTo>
                      <a:pt x="538861" y="0"/>
                    </a:lnTo>
                    <a:lnTo>
                      <a:pt x="526966" y="46665"/>
                    </a:lnTo>
                    <a:lnTo>
                      <a:pt x="512022" y="92010"/>
                    </a:lnTo>
                    <a:lnTo>
                      <a:pt x="494143" y="135918"/>
                    </a:lnTo>
                    <a:lnTo>
                      <a:pt x="473445" y="178276"/>
                    </a:lnTo>
                    <a:lnTo>
                      <a:pt x="450042" y="218970"/>
                    </a:lnTo>
                    <a:lnTo>
                      <a:pt x="424049" y="257886"/>
                    </a:lnTo>
                    <a:lnTo>
                      <a:pt x="395581" y="294909"/>
                    </a:lnTo>
                    <a:lnTo>
                      <a:pt x="364751" y="329926"/>
                    </a:lnTo>
                    <a:lnTo>
                      <a:pt x="331676" y="362822"/>
                    </a:lnTo>
                    <a:lnTo>
                      <a:pt x="296470" y="393482"/>
                    </a:lnTo>
                    <a:lnTo>
                      <a:pt x="259248" y="421794"/>
                    </a:lnTo>
                    <a:lnTo>
                      <a:pt x="220124" y="447642"/>
                    </a:lnTo>
                    <a:lnTo>
                      <a:pt x="179214" y="470913"/>
                    </a:lnTo>
                    <a:lnTo>
                      <a:pt x="136631" y="491493"/>
                    </a:lnTo>
                    <a:lnTo>
                      <a:pt x="92491" y="509266"/>
                    </a:lnTo>
                    <a:lnTo>
                      <a:pt x="46909" y="524120"/>
                    </a:lnTo>
                    <a:lnTo>
                      <a:pt x="0" y="535939"/>
                    </a:lnTo>
                    <a:close/>
                  </a:path>
                </a:pathLst>
              </a:custGeom>
              <a:ln w="9144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0" name="object 71">
                <a:extLst>
                  <a:ext uri="{FF2B5EF4-FFF2-40B4-BE49-F238E27FC236}">
                    <a16:creationId xmlns:a16="http://schemas.microsoft.com/office/drawing/2014/main" id="{1625D0D6-0A20-41F0-B97F-3203720B60F9}"/>
                  </a:ext>
                </a:extLst>
              </p:cNvPr>
              <p:cNvSpPr/>
              <p:nvPr/>
            </p:nvSpPr>
            <p:spPr>
              <a:xfrm>
                <a:off x="12742163" y="4015740"/>
                <a:ext cx="920750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7479">
                    <a:moveTo>
                      <a:pt x="899668" y="0"/>
                    </a:moveTo>
                    <a:lnTo>
                      <a:pt x="856858" y="25361"/>
                    </a:lnTo>
                    <a:lnTo>
                      <a:pt x="812899" y="47904"/>
                    </a:lnTo>
                    <a:lnTo>
                      <a:pt x="767928" y="67630"/>
                    </a:lnTo>
                    <a:lnTo>
                      <a:pt x="722079" y="84537"/>
                    </a:lnTo>
                    <a:lnTo>
                      <a:pt x="675486" y="98627"/>
                    </a:lnTo>
                    <a:lnTo>
                      <a:pt x="628286" y="109898"/>
                    </a:lnTo>
                    <a:lnTo>
                      <a:pt x="580613" y="118352"/>
                    </a:lnTo>
                    <a:lnTo>
                      <a:pt x="532602" y="123988"/>
                    </a:lnTo>
                    <a:lnTo>
                      <a:pt x="484388" y="126806"/>
                    </a:lnTo>
                    <a:lnTo>
                      <a:pt x="436107" y="126806"/>
                    </a:lnTo>
                    <a:lnTo>
                      <a:pt x="387893" y="123988"/>
                    </a:lnTo>
                    <a:lnTo>
                      <a:pt x="339882" y="118352"/>
                    </a:lnTo>
                    <a:lnTo>
                      <a:pt x="292209" y="109898"/>
                    </a:lnTo>
                    <a:lnTo>
                      <a:pt x="245009" y="98627"/>
                    </a:lnTo>
                    <a:lnTo>
                      <a:pt x="198416" y="84537"/>
                    </a:lnTo>
                    <a:lnTo>
                      <a:pt x="152567" y="67630"/>
                    </a:lnTo>
                    <a:lnTo>
                      <a:pt x="107596" y="47904"/>
                    </a:lnTo>
                    <a:lnTo>
                      <a:pt x="63637" y="25361"/>
                    </a:lnTo>
                    <a:lnTo>
                      <a:pt x="20827" y="0"/>
                    </a:lnTo>
                    <a:lnTo>
                      <a:pt x="0" y="20700"/>
                    </a:lnTo>
                    <a:lnTo>
                      <a:pt x="42278" y="46634"/>
                    </a:lnTo>
                    <a:lnTo>
                      <a:pt x="85740" y="69838"/>
                    </a:lnTo>
                    <a:lnTo>
                      <a:pt x="130253" y="90312"/>
                    </a:lnTo>
                    <a:lnTo>
                      <a:pt x="175686" y="108056"/>
                    </a:lnTo>
                    <a:lnTo>
                      <a:pt x="221908" y="123070"/>
                    </a:lnTo>
                    <a:lnTo>
                      <a:pt x="268787" y="135355"/>
                    </a:lnTo>
                    <a:lnTo>
                      <a:pt x="316192" y="144909"/>
                    </a:lnTo>
                    <a:lnTo>
                      <a:pt x="363992" y="151734"/>
                    </a:lnTo>
                    <a:lnTo>
                      <a:pt x="412054" y="155829"/>
                    </a:lnTo>
                    <a:lnTo>
                      <a:pt x="460248" y="157194"/>
                    </a:lnTo>
                    <a:lnTo>
                      <a:pt x="508441" y="155829"/>
                    </a:lnTo>
                    <a:lnTo>
                      <a:pt x="556503" y="151734"/>
                    </a:lnTo>
                    <a:lnTo>
                      <a:pt x="604303" y="144909"/>
                    </a:lnTo>
                    <a:lnTo>
                      <a:pt x="651708" y="135355"/>
                    </a:lnTo>
                    <a:lnTo>
                      <a:pt x="698587" y="123070"/>
                    </a:lnTo>
                    <a:lnTo>
                      <a:pt x="744809" y="108056"/>
                    </a:lnTo>
                    <a:lnTo>
                      <a:pt x="790242" y="90312"/>
                    </a:lnTo>
                    <a:lnTo>
                      <a:pt x="834755" y="69838"/>
                    </a:lnTo>
                    <a:lnTo>
                      <a:pt x="878217" y="46634"/>
                    </a:lnTo>
                    <a:lnTo>
                      <a:pt x="920495" y="20700"/>
                    </a:lnTo>
                    <a:lnTo>
                      <a:pt x="899668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1" name="object 72">
                <a:extLst>
                  <a:ext uri="{FF2B5EF4-FFF2-40B4-BE49-F238E27FC236}">
                    <a16:creationId xmlns:a16="http://schemas.microsoft.com/office/drawing/2014/main" id="{9D9DC624-9722-4DBE-99E5-6ECAFC6795B2}"/>
                  </a:ext>
                </a:extLst>
              </p:cNvPr>
              <p:cNvSpPr/>
              <p:nvPr/>
            </p:nvSpPr>
            <p:spPr>
              <a:xfrm>
                <a:off x="12742163" y="4015740"/>
                <a:ext cx="920750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920750" h="157479">
                    <a:moveTo>
                      <a:pt x="20827" y="0"/>
                    </a:moveTo>
                    <a:lnTo>
                      <a:pt x="8786" y="11967"/>
                    </a:lnTo>
                    <a:lnTo>
                      <a:pt x="2603" y="18113"/>
                    </a:lnTo>
                    <a:lnTo>
                      <a:pt x="325" y="20377"/>
                    </a:lnTo>
                    <a:lnTo>
                      <a:pt x="42278" y="46634"/>
                    </a:lnTo>
                    <a:lnTo>
                      <a:pt x="85740" y="69838"/>
                    </a:lnTo>
                    <a:lnTo>
                      <a:pt x="130253" y="90312"/>
                    </a:lnTo>
                    <a:lnTo>
                      <a:pt x="175686" y="108056"/>
                    </a:lnTo>
                    <a:lnTo>
                      <a:pt x="221908" y="123070"/>
                    </a:lnTo>
                    <a:lnTo>
                      <a:pt x="268787" y="135355"/>
                    </a:lnTo>
                    <a:lnTo>
                      <a:pt x="316192" y="144909"/>
                    </a:lnTo>
                    <a:lnTo>
                      <a:pt x="363992" y="151734"/>
                    </a:lnTo>
                    <a:lnTo>
                      <a:pt x="412054" y="155829"/>
                    </a:lnTo>
                    <a:lnTo>
                      <a:pt x="460248" y="157194"/>
                    </a:lnTo>
                    <a:lnTo>
                      <a:pt x="508441" y="155829"/>
                    </a:lnTo>
                    <a:lnTo>
                      <a:pt x="556503" y="151734"/>
                    </a:lnTo>
                    <a:lnTo>
                      <a:pt x="604303" y="144909"/>
                    </a:lnTo>
                    <a:lnTo>
                      <a:pt x="651708" y="135355"/>
                    </a:lnTo>
                    <a:lnTo>
                      <a:pt x="698587" y="123070"/>
                    </a:lnTo>
                    <a:lnTo>
                      <a:pt x="744809" y="108056"/>
                    </a:lnTo>
                    <a:lnTo>
                      <a:pt x="790242" y="90312"/>
                    </a:lnTo>
                    <a:lnTo>
                      <a:pt x="834755" y="69838"/>
                    </a:lnTo>
                    <a:lnTo>
                      <a:pt x="878217" y="46634"/>
                    </a:lnTo>
                    <a:lnTo>
                      <a:pt x="920495" y="20700"/>
                    </a:lnTo>
                    <a:lnTo>
                      <a:pt x="908454" y="8733"/>
                    </a:lnTo>
                    <a:lnTo>
                      <a:pt x="902271" y="2587"/>
                    </a:lnTo>
                    <a:lnTo>
                      <a:pt x="899993" y="323"/>
                    </a:lnTo>
                    <a:lnTo>
                      <a:pt x="899668" y="0"/>
                    </a:lnTo>
                    <a:lnTo>
                      <a:pt x="856858" y="25361"/>
                    </a:lnTo>
                    <a:lnTo>
                      <a:pt x="812899" y="47904"/>
                    </a:lnTo>
                    <a:lnTo>
                      <a:pt x="767928" y="67630"/>
                    </a:lnTo>
                    <a:lnTo>
                      <a:pt x="722079" y="84537"/>
                    </a:lnTo>
                    <a:lnTo>
                      <a:pt x="675486" y="98627"/>
                    </a:lnTo>
                    <a:lnTo>
                      <a:pt x="628286" y="109898"/>
                    </a:lnTo>
                    <a:lnTo>
                      <a:pt x="580613" y="118352"/>
                    </a:lnTo>
                    <a:lnTo>
                      <a:pt x="532602" y="123988"/>
                    </a:lnTo>
                    <a:lnTo>
                      <a:pt x="484388" y="126806"/>
                    </a:lnTo>
                    <a:lnTo>
                      <a:pt x="436107" y="126806"/>
                    </a:lnTo>
                    <a:lnTo>
                      <a:pt x="387893" y="123988"/>
                    </a:lnTo>
                    <a:lnTo>
                      <a:pt x="339882" y="118352"/>
                    </a:lnTo>
                    <a:lnTo>
                      <a:pt x="292209" y="109898"/>
                    </a:lnTo>
                    <a:lnTo>
                      <a:pt x="245009" y="98627"/>
                    </a:lnTo>
                    <a:lnTo>
                      <a:pt x="198416" y="84537"/>
                    </a:lnTo>
                    <a:lnTo>
                      <a:pt x="152567" y="67630"/>
                    </a:lnTo>
                    <a:lnTo>
                      <a:pt x="107596" y="47904"/>
                    </a:lnTo>
                    <a:lnTo>
                      <a:pt x="63637" y="25361"/>
                    </a:lnTo>
                    <a:lnTo>
                      <a:pt x="20827" y="0"/>
                    </a:lnTo>
                    <a:close/>
                  </a:path>
                </a:pathLst>
              </a:custGeom>
              <a:ln w="9143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2" name="object 73">
                <a:extLst>
                  <a:ext uri="{FF2B5EF4-FFF2-40B4-BE49-F238E27FC236}">
                    <a16:creationId xmlns:a16="http://schemas.microsoft.com/office/drawing/2014/main" id="{60581823-54DA-49D9-AC59-AA333E74086C}"/>
                  </a:ext>
                </a:extLst>
              </p:cNvPr>
              <p:cNvSpPr/>
              <p:nvPr/>
            </p:nvSpPr>
            <p:spPr>
              <a:xfrm>
                <a:off x="13883639" y="2880360"/>
                <a:ext cx="15875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4400">
                    <a:moveTo>
                      <a:pt x="20827" y="0"/>
                    </a:moveTo>
                    <a:lnTo>
                      <a:pt x="0" y="20700"/>
                    </a:lnTo>
                    <a:lnTo>
                      <a:pt x="25551" y="63226"/>
                    </a:lnTo>
                    <a:lnTo>
                      <a:pt x="48263" y="106891"/>
                    </a:lnTo>
                    <a:lnTo>
                      <a:pt x="68136" y="151564"/>
                    </a:lnTo>
                    <a:lnTo>
                      <a:pt x="85170" y="197108"/>
                    </a:lnTo>
                    <a:lnTo>
                      <a:pt x="99366" y="243391"/>
                    </a:lnTo>
                    <a:lnTo>
                      <a:pt x="110722" y="290278"/>
                    </a:lnTo>
                    <a:lnTo>
                      <a:pt x="119239" y="337634"/>
                    </a:lnTo>
                    <a:lnTo>
                      <a:pt x="124917" y="385326"/>
                    </a:lnTo>
                    <a:lnTo>
                      <a:pt x="127756" y="433219"/>
                    </a:lnTo>
                    <a:lnTo>
                      <a:pt x="127756" y="481180"/>
                    </a:lnTo>
                    <a:lnTo>
                      <a:pt x="124917" y="529073"/>
                    </a:lnTo>
                    <a:lnTo>
                      <a:pt x="119239" y="576765"/>
                    </a:lnTo>
                    <a:lnTo>
                      <a:pt x="110722" y="624121"/>
                    </a:lnTo>
                    <a:lnTo>
                      <a:pt x="99366" y="671008"/>
                    </a:lnTo>
                    <a:lnTo>
                      <a:pt x="85170" y="717291"/>
                    </a:lnTo>
                    <a:lnTo>
                      <a:pt x="68136" y="762835"/>
                    </a:lnTo>
                    <a:lnTo>
                      <a:pt x="48263" y="807508"/>
                    </a:lnTo>
                    <a:lnTo>
                      <a:pt x="25551" y="851173"/>
                    </a:lnTo>
                    <a:lnTo>
                      <a:pt x="0" y="893699"/>
                    </a:lnTo>
                    <a:lnTo>
                      <a:pt x="20827" y="914400"/>
                    </a:lnTo>
                    <a:lnTo>
                      <a:pt x="46960" y="872409"/>
                    </a:lnTo>
                    <a:lnTo>
                      <a:pt x="70342" y="829241"/>
                    </a:lnTo>
                    <a:lnTo>
                      <a:pt x="90973" y="785026"/>
                    </a:lnTo>
                    <a:lnTo>
                      <a:pt x="108854" y="739895"/>
                    </a:lnTo>
                    <a:lnTo>
                      <a:pt x="123983" y="693979"/>
                    </a:lnTo>
                    <a:lnTo>
                      <a:pt x="136362" y="647408"/>
                    </a:lnTo>
                    <a:lnTo>
                      <a:pt x="145990" y="600314"/>
                    </a:lnTo>
                    <a:lnTo>
                      <a:pt x="152867" y="552827"/>
                    </a:lnTo>
                    <a:lnTo>
                      <a:pt x="156993" y="505079"/>
                    </a:lnTo>
                    <a:lnTo>
                      <a:pt x="158369" y="457199"/>
                    </a:lnTo>
                    <a:lnTo>
                      <a:pt x="156993" y="409320"/>
                    </a:lnTo>
                    <a:lnTo>
                      <a:pt x="152867" y="361572"/>
                    </a:lnTo>
                    <a:lnTo>
                      <a:pt x="145990" y="314085"/>
                    </a:lnTo>
                    <a:lnTo>
                      <a:pt x="136362" y="266991"/>
                    </a:lnTo>
                    <a:lnTo>
                      <a:pt x="123983" y="220420"/>
                    </a:lnTo>
                    <a:lnTo>
                      <a:pt x="108854" y="174504"/>
                    </a:lnTo>
                    <a:lnTo>
                      <a:pt x="90973" y="129373"/>
                    </a:lnTo>
                    <a:lnTo>
                      <a:pt x="70342" y="85158"/>
                    </a:lnTo>
                    <a:lnTo>
                      <a:pt x="46960" y="41990"/>
                    </a:lnTo>
                    <a:lnTo>
                      <a:pt x="20827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3" name="object 74">
                <a:extLst>
                  <a:ext uri="{FF2B5EF4-FFF2-40B4-BE49-F238E27FC236}">
                    <a16:creationId xmlns:a16="http://schemas.microsoft.com/office/drawing/2014/main" id="{EBF711E2-1317-4F1A-B310-BBFC1D912E15}"/>
                  </a:ext>
                </a:extLst>
              </p:cNvPr>
              <p:cNvSpPr/>
              <p:nvPr/>
            </p:nvSpPr>
            <p:spPr>
              <a:xfrm>
                <a:off x="13883639" y="2880360"/>
                <a:ext cx="158750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914400">
                    <a:moveTo>
                      <a:pt x="20827" y="0"/>
                    </a:moveTo>
                    <a:lnTo>
                      <a:pt x="8786" y="11967"/>
                    </a:lnTo>
                    <a:lnTo>
                      <a:pt x="2603" y="18113"/>
                    </a:lnTo>
                    <a:lnTo>
                      <a:pt x="325" y="20377"/>
                    </a:lnTo>
                    <a:lnTo>
                      <a:pt x="0" y="20700"/>
                    </a:lnTo>
                    <a:lnTo>
                      <a:pt x="25551" y="63226"/>
                    </a:lnTo>
                    <a:lnTo>
                      <a:pt x="48263" y="106891"/>
                    </a:lnTo>
                    <a:lnTo>
                      <a:pt x="68136" y="151564"/>
                    </a:lnTo>
                    <a:lnTo>
                      <a:pt x="85170" y="197108"/>
                    </a:lnTo>
                    <a:lnTo>
                      <a:pt x="99366" y="243391"/>
                    </a:lnTo>
                    <a:lnTo>
                      <a:pt x="110722" y="290278"/>
                    </a:lnTo>
                    <a:lnTo>
                      <a:pt x="119239" y="337634"/>
                    </a:lnTo>
                    <a:lnTo>
                      <a:pt x="124917" y="385326"/>
                    </a:lnTo>
                    <a:lnTo>
                      <a:pt x="127756" y="433219"/>
                    </a:lnTo>
                    <a:lnTo>
                      <a:pt x="127756" y="481180"/>
                    </a:lnTo>
                    <a:lnTo>
                      <a:pt x="124917" y="529073"/>
                    </a:lnTo>
                    <a:lnTo>
                      <a:pt x="119239" y="576765"/>
                    </a:lnTo>
                    <a:lnTo>
                      <a:pt x="110722" y="624121"/>
                    </a:lnTo>
                    <a:lnTo>
                      <a:pt x="99366" y="671008"/>
                    </a:lnTo>
                    <a:lnTo>
                      <a:pt x="85170" y="717291"/>
                    </a:lnTo>
                    <a:lnTo>
                      <a:pt x="68136" y="762835"/>
                    </a:lnTo>
                    <a:lnTo>
                      <a:pt x="48263" y="807508"/>
                    </a:lnTo>
                    <a:lnTo>
                      <a:pt x="25551" y="851173"/>
                    </a:lnTo>
                    <a:lnTo>
                      <a:pt x="0" y="893699"/>
                    </a:lnTo>
                    <a:lnTo>
                      <a:pt x="12041" y="905666"/>
                    </a:lnTo>
                    <a:lnTo>
                      <a:pt x="18224" y="911812"/>
                    </a:lnTo>
                    <a:lnTo>
                      <a:pt x="20502" y="914076"/>
                    </a:lnTo>
                    <a:lnTo>
                      <a:pt x="20827" y="914400"/>
                    </a:lnTo>
                    <a:lnTo>
                      <a:pt x="46960" y="872409"/>
                    </a:lnTo>
                    <a:lnTo>
                      <a:pt x="70342" y="829241"/>
                    </a:lnTo>
                    <a:lnTo>
                      <a:pt x="90973" y="785026"/>
                    </a:lnTo>
                    <a:lnTo>
                      <a:pt x="108854" y="739895"/>
                    </a:lnTo>
                    <a:lnTo>
                      <a:pt x="123983" y="693979"/>
                    </a:lnTo>
                    <a:lnTo>
                      <a:pt x="136362" y="647408"/>
                    </a:lnTo>
                    <a:lnTo>
                      <a:pt x="145990" y="600314"/>
                    </a:lnTo>
                    <a:lnTo>
                      <a:pt x="152867" y="552827"/>
                    </a:lnTo>
                    <a:lnTo>
                      <a:pt x="156993" y="505079"/>
                    </a:lnTo>
                    <a:lnTo>
                      <a:pt x="158369" y="457199"/>
                    </a:lnTo>
                    <a:lnTo>
                      <a:pt x="156993" y="409320"/>
                    </a:lnTo>
                    <a:lnTo>
                      <a:pt x="152867" y="361572"/>
                    </a:lnTo>
                    <a:lnTo>
                      <a:pt x="145990" y="314085"/>
                    </a:lnTo>
                    <a:lnTo>
                      <a:pt x="136362" y="266991"/>
                    </a:lnTo>
                    <a:lnTo>
                      <a:pt x="123983" y="220420"/>
                    </a:lnTo>
                    <a:lnTo>
                      <a:pt x="108854" y="174504"/>
                    </a:lnTo>
                    <a:lnTo>
                      <a:pt x="90973" y="129373"/>
                    </a:lnTo>
                    <a:lnTo>
                      <a:pt x="70342" y="85158"/>
                    </a:lnTo>
                    <a:lnTo>
                      <a:pt x="46960" y="41990"/>
                    </a:lnTo>
                    <a:lnTo>
                      <a:pt x="20827" y="0"/>
                    </a:lnTo>
                    <a:close/>
                  </a:path>
                </a:pathLst>
              </a:custGeom>
              <a:ln w="9143">
                <a:solidFill>
                  <a:srgbClr val="2D75B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4" name="object 75">
                <a:extLst>
                  <a:ext uri="{FF2B5EF4-FFF2-40B4-BE49-F238E27FC236}">
                    <a16:creationId xmlns:a16="http://schemas.microsoft.com/office/drawing/2014/main" id="{951A740E-D1AF-4389-89AA-ADA1E6D41DBF}"/>
                  </a:ext>
                </a:extLst>
              </p:cNvPr>
              <p:cNvSpPr/>
              <p:nvPr/>
            </p:nvSpPr>
            <p:spPr>
              <a:xfrm>
                <a:off x="12862559" y="3078480"/>
                <a:ext cx="800100" cy="691896"/>
              </a:xfrm>
              <a:prstGeom prst="rect">
                <a:avLst/>
              </a:prstGeom>
              <a:blipFill>
                <a:blip r:embed="rId6" cstate="print">
                  <a:duotone>
                    <a:prstClr val="black"/>
                    <a:srgbClr val="123D80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4" name="object 76">
              <a:extLst>
                <a:ext uri="{FF2B5EF4-FFF2-40B4-BE49-F238E27FC236}">
                  <a16:creationId xmlns:a16="http://schemas.microsoft.com/office/drawing/2014/main" id="{149F9413-6B03-4999-932C-374600423EB7}"/>
                </a:ext>
              </a:extLst>
            </p:cNvPr>
            <p:cNvSpPr txBox="1"/>
            <p:nvPr/>
          </p:nvSpPr>
          <p:spPr>
            <a:xfrm>
              <a:off x="935544" y="3825200"/>
              <a:ext cx="2095284" cy="8561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70815" marR="5080" indent="-158750" algn="ctr">
                <a:lnSpc>
                  <a:spcPct val="100000"/>
                </a:lnSpc>
                <a:spcBef>
                  <a:spcPts val="95"/>
                </a:spcBef>
              </a:pP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 </a:t>
              </a:r>
              <a:r>
                <a:rPr sz="2700"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</a:t>
              </a:r>
              <a:r>
                <a:rPr sz="2700"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is </a:t>
              </a:r>
              <a:r>
                <a:rPr sz="2700" spc="-5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huge  </a:t>
              </a: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in</a:t>
              </a:r>
              <a:r>
                <a:rPr sz="2700" spc="-1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collection</a:t>
              </a: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object 77">
              <a:extLst>
                <a:ext uri="{FF2B5EF4-FFF2-40B4-BE49-F238E27FC236}">
                  <a16:creationId xmlns:a16="http://schemas.microsoft.com/office/drawing/2014/main" id="{1BACCE41-FAA0-4E21-B482-7410A452985E}"/>
                </a:ext>
              </a:extLst>
            </p:cNvPr>
            <p:cNvSpPr txBox="1"/>
            <p:nvPr/>
          </p:nvSpPr>
          <p:spPr>
            <a:xfrm>
              <a:off x="3378809" y="3817288"/>
              <a:ext cx="2228554" cy="8561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234315" algn="ctr">
                <a:lnSpc>
                  <a:spcPct val="100000"/>
                </a:lnSpc>
                <a:spcBef>
                  <a:spcPts val="95"/>
                </a:spcBef>
              </a:pP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 </a:t>
              </a:r>
              <a:r>
                <a:rPr sz="2700" spc="-3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performing  </a:t>
              </a: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heavy </a:t>
              </a:r>
              <a:r>
                <a:rPr sz="2700"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read</a:t>
              </a:r>
              <a:r>
                <a:rPr sz="270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operation</a:t>
              </a: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bject 78">
              <a:extLst>
                <a:ext uri="{FF2B5EF4-FFF2-40B4-BE49-F238E27FC236}">
                  <a16:creationId xmlns:a16="http://schemas.microsoft.com/office/drawing/2014/main" id="{46A61B80-E5FE-4F77-8A17-CB8AD84B12C4}"/>
                </a:ext>
              </a:extLst>
            </p:cNvPr>
            <p:cNvSpPr txBox="1"/>
            <p:nvPr/>
          </p:nvSpPr>
          <p:spPr>
            <a:xfrm>
              <a:off x="6026984" y="3817289"/>
              <a:ext cx="2025474" cy="5735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43840" marR="5080" indent="-231775" algn="ctr">
                <a:lnSpc>
                  <a:spcPct val="100000"/>
                </a:lnSpc>
                <a:spcBef>
                  <a:spcPts val="95"/>
                </a:spcBef>
              </a:pP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 </a:t>
              </a:r>
              <a:r>
                <a:rPr sz="2700" spc="-4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using </a:t>
              </a: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same  </a:t>
              </a:r>
              <a:r>
                <a:rPr sz="2700" spc="-5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key</a:t>
              </a:r>
              <a:r>
                <a:rPr sz="2700" spc="-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frequently</a:t>
              </a: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object 79">
              <a:extLst>
                <a:ext uri="{FF2B5EF4-FFF2-40B4-BE49-F238E27FC236}">
                  <a16:creationId xmlns:a16="http://schemas.microsoft.com/office/drawing/2014/main" id="{B9D80930-BC27-4BC1-B5BF-E9147809E84A}"/>
                </a:ext>
              </a:extLst>
            </p:cNvPr>
            <p:cNvSpPr txBox="1"/>
            <p:nvPr/>
          </p:nvSpPr>
          <p:spPr>
            <a:xfrm>
              <a:off x="8674578" y="3825200"/>
              <a:ext cx="2047872" cy="113878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algn="ctr">
                <a:lnSpc>
                  <a:spcPct val="100000"/>
                </a:lnSpc>
                <a:spcBef>
                  <a:spcPts val="95"/>
                </a:spcBef>
              </a:pPr>
              <a:r>
                <a:rPr sz="2700" spc="-2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When </a:t>
              </a:r>
              <a:r>
                <a:rPr sz="2700" spc="-3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performing </a:t>
              </a: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2%  to 4% data </a:t>
              </a:r>
              <a:r>
                <a:rPr sz="2700" spc="-2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retrieval  from </a:t>
              </a: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</a:t>
              </a:r>
              <a:r>
                <a:rPr sz="2700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700" spc="-15" dirty="0">
                  <a:solidFill>
                    <a:srgbClr val="404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collections</a:t>
              </a:r>
              <a:endParaRPr sz="2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233928" y="1924164"/>
            <a:ext cx="609728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0235" t="752" r="10235"/>
          <a:stretch>
            <a:fillRect/>
          </a:stretch>
        </p:blipFill>
        <p:spPr>
          <a:xfrm>
            <a:off x="9144000" y="-140018"/>
            <a:ext cx="9144000" cy="104270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42975"/>
            <a:ext cx="7196353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When To Avoid Index?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90763"/>
            <a:ext cx="7790440" cy="579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If you have less data.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If you are not using information frequently.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If you need to scan complete table/collection/book.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If your application is heavy write oriented.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If you are performing more DML operations.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marL="582928" lvl="1" indent="-291464" algn="just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ns"/>
              </a:rPr>
              <a:t>If you are performing bulk load.</a:t>
            </a:r>
          </a:p>
          <a:p>
            <a:pPr algn="just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323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01913" y="0"/>
            <a:ext cx="10287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928621"/>
            <a:ext cx="6573650" cy="63296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42975"/>
            <a:ext cx="6846968" cy="163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1B71"/>
                </a:solidFill>
                <a:latin typeface="Open Sans Bold"/>
              </a:rPr>
              <a:t>If you are performing bulk load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8100"/>
            <a:ext cx="18288000" cy="1416753"/>
          </a:xfrm>
          <a:prstGeom prst="rect">
            <a:avLst/>
          </a:prstGeom>
          <a:solidFill>
            <a:srgbClr val="46B3E3"/>
          </a:solidFill>
        </p:spPr>
      </p:sp>
      <p:sp>
        <p:nvSpPr>
          <p:cNvPr id="5" name="TextBox 5"/>
          <p:cNvSpPr txBox="1"/>
          <p:nvPr/>
        </p:nvSpPr>
        <p:spPr>
          <a:xfrm>
            <a:off x="457200" y="190500"/>
            <a:ext cx="8181304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10"/>
              </a:lnSpc>
              <a:spcBef>
                <a:spcPct val="0"/>
              </a:spcBef>
            </a:pPr>
            <a:r>
              <a:rPr lang="en-US" sz="4700" spc="-47" dirty="0">
                <a:solidFill>
                  <a:srgbClr val="001B71"/>
                </a:solidFill>
                <a:latin typeface="Open Sans Bold"/>
              </a:rPr>
              <a:t>Properties of Indexes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BC5C253-CE08-4BA5-89C3-74C0F2F33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21553"/>
            <a:ext cx="14633399" cy="843775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2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6F32F576F9D4F8D1584875FFB72EF" ma:contentTypeVersion="6" ma:contentTypeDescription="Create a new document." ma:contentTypeScope="" ma:versionID="7176d3cffc22ffb0ab7671a7c6d48d5b">
  <xsd:schema xmlns:xsd="http://www.w3.org/2001/XMLSchema" xmlns:xs="http://www.w3.org/2001/XMLSchema" xmlns:p="http://schemas.microsoft.com/office/2006/metadata/properties" xmlns:ns2="ff37d7f0-5d5a-4523-9918-509a051f408a" xmlns:ns3="aa56e4d2-75d8-4f58-b94e-c196440996c0" targetNamespace="http://schemas.microsoft.com/office/2006/metadata/properties" ma:root="true" ma:fieldsID="9469bca848f8afec22979f1193de411d" ns2:_="" ns3:_="">
    <xsd:import namespace="ff37d7f0-5d5a-4523-9918-509a051f408a"/>
    <xsd:import namespace="aa56e4d2-75d8-4f58-b94e-c196440996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7d7f0-5d5a-4523-9918-509a051f4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6e4d2-75d8-4f58-b94e-c196440996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E3F373-69EC-4D50-82D9-A411CC22CE28}"/>
</file>

<file path=customXml/itemProps2.xml><?xml version="1.0" encoding="utf-8"?>
<ds:datastoreItem xmlns:ds="http://schemas.openxmlformats.org/officeDocument/2006/customXml" ds:itemID="{25F2F15F-14A1-4A1D-A896-A0BDE5A11431}"/>
</file>

<file path=customXml/itemProps3.xml><?xml version="1.0" encoding="utf-8"?>
<ds:datastoreItem xmlns:ds="http://schemas.openxmlformats.org/officeDocument/2006/customXml" ds:itemID="{DD22DB4A-76F3-49C2-BCF5-4700996E2A01}"/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562</Words>
  <Application>Microsoft Office PowerPoint</Application>
  <PresentationFormat>Custom</PresentationFormat>
  <Paragraphs>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Open Sans Extra Bold Bold</vt:lpstr>
      <vt:lpstr>Cambria</vt:lpstr>
      <vt:lpstr>Arial</vt:lpstr>
      <vt:lpstr>Open Sans</vt:lpstr>
      <vt:lpstr>Open Sans Bold</vt:lpstr>
      <vt:lpstr>Noto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 Day-Three</dc:title>
  <cp:lastModifiedBy>Mahesh Gupta</cp:lastModifiedBy>
  <cp:revision>2</cp:revision>
  <dcterms:created xsi:type="dcterms:W3CDTF">2006-08-16T00:00:00Z</dcterms:created>
  <dcterms:modified xsi:type="dcterms:W3CDTF">2021-08-26T08:02:02Z</dcterms:modified>
  <dc:identifier>DAEn5UGgZEA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2CE3DE18-CEB9-4D38-ABFE-A82F57528858</vt:lpwstr>
  </property>
  <property fmtid="{D5CDD505-2E9C-101B-9397-08002B2CF9AE}" pid="3" name="ArticulatePath">
    <vt:lpwstr>Mongo DB Day-Three (1)</vt:lpwstr>
  </property>
  <property fmtid="{D5CDD505-2E9C-101B-9397-08002B2CF9AE}" pid="4" name="ContentTypeId">
    <vt:lpwstr>0x0101004306F32F576F9D4F8D1584875FFB72EF</vt:lpwstr>
  </property>
</Properties>
</file>